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4"/>
    <p:sldMasterId id="214748369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DM Sans Medium"/>
      <p:regular r:id="rId16"/>
      <p:bold r:id="rId17"/>
      <p:italic r:id="rId18"/>
      <p:boldItalic r:id="rId19"/>
    </p:embeddedFont>
    <p:embeddedFont>
      <p:font typeface="Merriweather"/>
      <p:regular r:id="rId20"/>
      <p:bold r:id="rId21"/>
      <p:italic r:id="rId22"/>
      <p:boldItalic r:id="rId23"/>
    </p:embeddedFont>
    <p:embeddedFont>
      <p:font typeface="DM Sans"/>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regular.fntdata"/><Relationship Id="rId22" Type="http://schemas.openxmlformats.org/officeDocument/2006/relationships/font" Target="fonts/Merriweather-italic.fntdata"/><Relationship Id="rId21" Type="http://schemas.openxmlformats.org/officeDocument/2006/relationships/font" Target="fonts/Merriweather-bold.fntdata"/><Relationship Id="rId24" Type="http://schemas.openxmlformats.org/officeDocument/2006/relationships/font" Target="fonts/DMSans-regular.fntdata"/><Relationship Id="rId23" Type="http://schemas.openxmlformats.org/officeDocument/2006/relationships/font" Target="fonts/Merriweather-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DMSans-italic.fntdata"/><Relationship Id="rId25" Type="http://schemas.openxmlformats.org/officeDocument/2006/relationships/font" Target="fonts/DMSans-bold.fntdata"/><Relationship Id="rId27" Type="http://schemas.openxmlformats.org/officeDocument/2006/relationships/font" Target="fonts/DMSans-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DMSansMedium-bold.fntdata"/><Relationship Id="rId16" Type="http://schemas.openxmlformats.org/officeDocument/2006/relationships/font" Target="fonts/DMSansMedium-regular.fntdata"/><Relationship Id="rId19" Type="http://schemas.openxmlformats.org/officeDocument/2006/relationships/font" Target="fonts/DMSansMedium-boldItalic.fntdata"/><Relationship Id="rId18" Type="http://schemas.openxmlformats.org/officeDocument/2006/relationships/font" Target="fonts/DMSansMedium-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bc4491697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bc4491697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bc4491697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bc4491697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bc4491697d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bc4491697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bc4491697d_1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bc4491697d_1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bc4491697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bc4491697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c23eb623e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c23eb623e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c23eb623e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c23eb623e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c23eb623e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c23eb623e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c23eb623e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c23eb623e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_1">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_1">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0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SzPts val="1000"/>
              <a:buChar char="●"/>
              <a:defRPr/>
            </a:lvl1pPr>
            <a:lvl2pPr indent="-279400" lvl="1" marL="914400" algn="ctr">
              <a:spcBef>
                <a:spcPts val="0"/>
              </a:spcBef>
              <a:spcAft>
                <a:spcPts val="0"/>
              </a:spcAft>
              <a:buSzPts val="8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95" name="Shape 95"/>
        <p:cNvGrpSpPr/>
        <p:nvPr/>
      </p:nvGrpSpPr>
      <p:grpSpPr>
        <a:xfrm>
          <a:off x="0" y="0"/>
          <a:ext cx="0" cy="0"/>
          <a:chOff x="0" y="0"/>
          <a:chExt cx="0" cy="0"/>
        </a:xfrm>
      </p:grpSpPr>
      <p:sp>
        <p:nvSpPr>
          <p:cNvPr id="96" name="Google Shape;96;p25"/>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97" name="Google Shape;97;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8" name="Google Shape;98;p2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 name="Google Shape;99;p2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0" name="Google Shape;100;p2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1" name="Google Shape;101;p2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2" name="Google Shape;102;p2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 name="Google Shape;103;p2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04" name="Shape 104"/>
        <p:cNvGrpSpPr/>
        <p:nvPr/>
      </p:nvGrpSpPr>
      <p:grpSpPr>
        <a:xfrm>
          <a:off x="0" y="0"/>
          <a:ext cx="0" cy="0"/>
          <a:chOff x="0" y="0"/>
          <a:chExt cx="0" cy="0"/>
        </a:xfrm>
      </p:grpSpPr>
      <p:sp>
        <p:nvSpPr>
          <p:cNvPr id="105" name="Google Shape;105;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06" name="Google Shape;106;p26"/>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07" name="Google Shape;107;p26"/>
          <p:cNvSpPr/>
          <p:nvPr>
            <p:ph idx="2" type="pic"/>
          </p:nvPr>
        </p:nvSpPr>
        <p:spPr>
          <a:xfrm>
            <a:off x="4992024" y="1152775"/>
            <a:ext cx="3840300" cy="3416400"/>
          </a:xfrm>
          <a:prstGeom prst="rect">
            <a:avLst/>
          </a:prstGeom>
          <a:noFill/>
          <a:ln>
            <a:noFill/>
          </a:ln>
        </p:spPr>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1" name="Google Shape;111;p27"/>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2" name="Google Shape;112;p27"/>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3" name="Google Shape;113;p27"/>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4" name="Google Shape;114;p2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15" name="Google Shape;115;p2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16" name="Shape 116"/>
        <p:cNvGrpSpPr/>
        <p:nvPr/>
      </p:nvGrpSpPr>
      <p:grpSpPr>
        <a:xfrm>
          <a:off x="0" y="0"/>
          <a:ext cx="0" cy="0"/>
          <a:chOff x="0" y="0"/>
          <a:chExt cx="0" cy="0"/>
        </a:xfrm>
      </p:grpSpPr>
      <p:sp>
        <p:nvSpPr>
          <p:cNvPr id="117" name="Google Shape;11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28"/>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9" name="Google Shape;119;p28"/>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0" name="Google Shape;120;p28"/>
          <p:cNvSpPr txBox="1"/>
          <p:nvPr>
            <p:ph idx="3"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1" name="Google Shape;121;p28"/>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2" name="Google Shape;122;p28"/>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23" name="Google Shape;123;p28"/>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24" name="Google Shape;124;p28"/>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125" name="Shape 125"/>
        <p:cNvGrpSpPr/>
        <p:nvPr/>
      </p:nvGrpSpPr>
      <p:grpSpPr>
        <a:xfrm>
          <a:off x="0" y="0"/>
          <a:ext cx="0" cy="0"/>
          <a:chOff x="0" y="0"/>
          <a:chExt cx="0" cy="0"/>
        </a:xfrm>
      </p:grpSpPr>
      <p:sp>
        <p:nvSpPr>
          <p:cNvPr id="126" name="Google Shape;126;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29"/>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8" name="Google Shape;128;p29"/>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9" name="Google Shape;129;p29"/>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0" name="Google Shape;130;p29"/>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1" name="Google Shape;131;p29"/>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32" name="Google Shape;132;p2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33" name="Google Shape;133;p2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34" name="Google Shape;134;p2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35" name="Google Shape;135;p2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136" name="Shape 136"/>
        <p:cNvGrpSpPr/>
        <p:nvPr/>
      </p:nvGrpSpPr>
      <p:grpSpPr>
        <a:xfrm>
          <a:off x="0" y="0"/>
          <a:ext cx="0" cy="0"/>
          <a:chOff x="0" y="0"/>
          <a:chExt cx="0" cy="0"/>
        </a:xfrm>
      </p:grpSpPr>
      <p:sp>
        <p:nvSpPr>
          <p:cNvPr id="137" name="Google Shape;137;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38" name="Google Shape;138;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9" name="Google Shape;139;p3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140" name="Shape 140"/>
        <p:cNvGrpSpPr/>
        <p:nvPr/>
      </p:nvGrpSpPr>
      <p:grpSpPr>
        <a:xfrm>
          <a:off x="0" y="0"/>
          <a:ext cx="0" cy="0"/>
          <a:chOff x="0" y="0"/>
          <a:chExt cx="0" cy="0"/>
        </a:xfrm>
      </p:grpSpPr>
      <p:sp>
        <p:nvSpPr>
          <p:cNvPr id="141" name="Google Shape;141;p31"/>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2" name="Google Shape;142;p31"/>
          <p:cNvSpPr/>
          <p:nvPr>
            <p:ph idx="2" type="pic"/>
          </p:nvPr>
        </p:nvSpPr>
        <p:spPr>
          <a:xfrm>
            <a:off x="4804825" y="1133300"/>
            <a:ext cx="4027500" cy="2392800"/>
          </a:xfrm>
          <a:prstGeom prst="rect">
            <a:avLst/>
          </a:prstGeom>
          <a:noFill/>
          <a:ln>
            <a:noFill/>
          </a:ln>
        </p:spPr>
      </p:sp>
      <p:sp>
        <p:nvSpPr>
          <p:cNvPr id="143" name="Google Shape;143;p31"/>
          <p:cNvSpPr/>
          <p:nvPr>
            <p:ph idx="3" type="pic"/>
          </p:nvPr>
        </p:nvSpPr>
        <p:spPr>
          <a:xfrm>
            <a:off x="311725" y="1133300"/>
            <a:ext cx="4027500" cy="2392800"/>
          </a:xfrm>
          <a:prstGeom prst="rect">
            <a:avLst/>
          </a:prstGeom>
          <a:noFill/>
          <a:ln>
            <a:noFill/>
          </a:ln>
        </p:spPr>
      </p:sp>
      <p:sp>
        <p:nvSpPr>
          <p:cNvPr id="144" name="Google Shape;144;p31"/>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5" name="Google Shape;145;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6" name="Google Shape;146;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47" name="Google Shape;147;p3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48" name="Google Shape;148;p3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49" name="Shape 149"/>
        <p:cNvGrpSpPr/>
        <p:nvPr/>
      </p:nvGrpSpPr>
      <p:grpSpPr>
        <a:xfrm>
          <a:off x="0" y="0"/>
          <a:ext cx="0" cy="0"/>
          <a:chOff x="0" y="0"/>
          <a:chExt cx="0" cy="0"/>
        </a:xfrm>
      </p:grpSpPr>
      <p:sp>
        <p:nvSpPr>
          <p:cNvPr id="150" name="Google Shape;150;p32"/>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1" name="Google Shape;151;p32"/>
          <p:cNvSpPr/>
          <p:nvPr>
            <p:ph idx="2" type="pic"/>
          </p:nvPr>
        </p:nvSpPr>
        <p:spPr>
          <a:xfrm>
            <a:off x="6205225" y="1128325"/>
            <a:ext cx="2627100" cy="2273100"/>
          </a:xfrm>
          <a:prstGeom prst="rect">
            <a:avLst/>
          </a:prstGeom>
          <a:noFill/>
          <a:ln>
            <a:noFill/>
          </a:ln>
        </p:spPr>
      </p:sp>
      <p:sp>
        <p:nvSpPr>
          <p:cNvPr id="152" name="Google Shape;152;p32"/>
          <p:cNvSpPr/>
          <p:nvPr>
            <p:ph idx="3" type="pic"/>
          </p:nvPr>
        </p:nvSpPr>
        <p:spPr>
          <a:xfrm>
            <a:off x="311725" y="1128325"/>
            <a:ext cx="2627100" cy="2273100"/>
          </a:xfrm>
          <a:prstGeom prst="rect">
            <a:avLst/>
          </a:prstGeom>
          <a:noFill/>
          <a:ln>
            <a:noFill/>
          </a:ln>
        </p:spPr>
      </p:sp>
      <p:sp>
        <p:nvSpPr>
          <p:cNvPr id="153" name="Google Shape;153;p32"/>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4" name="Google Shape;154;p32"/>
          <p:cNvSpPr/>
          <p:nvPr>
            <p:ph idx="5" type="pic"/>
          </p:nvPr>
        </p:nvSpPr>
        <p:spPr>
          <a:xfrm>
            <a:off x="3255250" y="1128325"/>
            <a:ext cx="2627100" cy="2273100"/>
          </a:xfrm>
          <a:prstGeom prst="rect">
            <a:avLst/>
          </a:prstGeom>
          <a:noFill/>
          <a:ln>
            <a:noFill/>
          </a:ln>
        </p:spPr>
      </p:sp>
      <p:sp>
        <p:nvSpPr>
          <p:cNvPr id="155" name="Google Shape;155;p32"/>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6" name="Google Shape;156;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7" name="Google Shape;157;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58" name="Google Shape;158;p3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59" name="Google Shape;159;p3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60" name="Google Shape;160;p3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61" name="Shape 161"/>
        <p:cNvGrpSpPr/>
        <p:nvPr/>
      </p:nvGrpSpPr>
      <p:grpSpPr>
        <a:xfrm>
          <a:off x="0" y="0"/>
          <a:ext cx="0" cy="0"/>
          <a:chOff x="0" y="0"/>
          <a:chExt cx="0" cy="0"/>
        </a:xfrm>
      </p:grpSpPr>
      <p:sp>
        <p:nvSpPr>
          <p:cNvPr id="162" name="Google Shape;162;p33"/>
          <p:cNvSpPr/>
          <p:nvPr>
            <p:ph idx="2" type="pic"/>
          </p:nvPr>
        </p:nvSpPr>
        <p:spPr>
          <a:xfrm>
            <a:off x="311700" y="445025"/>
            <a:ext cx="8520600" cy="4218300"/>
          </a:xfrm>
          <a:prstGeom prst="rect">
            <a:avLst/>
          </a:prstGeom>
          <a:noFill/>
          <a:ln>
            <a:noFill/>
          </a:ln>
        </p:spPr>
      </p:sp>
      <p:sp>
        <p:nvSpPr>
          <p:cNvPr id="163" name="Google Shape;163;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64" name="Shape 164"/>
        <p:cNvGrpSpPr/>
        <p:nvPr/>
      </p:nvGrpSpPr>
      <p:grpSpPr>
        <a:xfrm>
          <a:off x="0" y="0"/>
          <a:ext cx="0" cy="0"/>
          <a:chOff x="0" y="0"/>
          <a:chExt cx="0" cy="0"/>
        </a:xfrm>
      </p:grpSpPr>
      <p:sp>
        <p:nvSpPr>
          <p:cNvPr id="165" name="Google Shape;165;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6" name="Google Shape;166;p34"/>
          <p:cNvSpPr/>
          <p:nvPr>
            <p:ph idx="2" type="pic"/>
          </p:nvPr>
        </p:nvSpPr>
        <p:spPr>
          <a:xfrm>
            <a:off x="3389600" y="118913"/>
            <a:ext cx="1643700" cy="1535100"/>
          </a:xfrm>
          <a:prstGeom prst="rect">
            <a:avLst/>
          </a:prstGeom>
          <a:noFill/>
          <a:ln>
            <a:noFill/>
          </a:ln>
        </p:spPr>
      </p:sp>
      <p:sp>
        <p:nvSpPr>
          <p:cNvPr id="167" name="Google Shape;167;p34"/>
          <p:cNvSpPr/>
          <p:nvPr>
            <p:ph idx="3" type="pic"/>
          </p:nvPr>
        </p:nvSpPr>
        <p:spPr>
          <a:xfrm>
            <a:off x="5195935" y="118913"/>
            <a:ext cx="1643700" cy="1535100"/>
          </a:xfrm>
          <a:prstGeom prst="rect">
            <a:avLst/>
          </a:prstGeom>
          <a:noFill/>
          <a:ln>
            <a:noFill/>
          </a:ln>
        </p:spPr>
      </p:sp>
      <p:sp>
        <p:nvSpPr>
          <p:cNvPr id="168" name="Google Shape;168;p34"/>
          <p:cNvSpPr/>
          <p:nvPr>
            <p:ph idx="4" type="pic"/>
          </p:nvPr>
        </p:nvSpPr>
        <p:spPr>
          <a:xfrm>
            <a:off x="7002270" y="118913"/>
            <a:ext cx="1643700" cy="1535100"/>
          </a:xfrm>
          <a:prstGeom prst="rect">
            <a:avLst/>
          </a:prstGeom>
          <a:noFill/>
          <a:ln>
            <a:noFill/>
          </a:ln>
        </p:spPr>
      </p:sp>
      <p:sp>
        <p:nvSpPr>
          <p:cNvPr id="169" name="Google Shape;169;p34"/>
          <p:cNvSpPr/>
          <p:nvPr>
            <p:ph idx="5" type="pic"/>
          </p:nvPr>
        </p:nvSpPr>
        <p:spPr>
          <a:xfrm>
            <a:off x="3389588" y="1804212"/>
            <a:ext cx="1643700" cy="1535100"/>
          </a:xfrm>
          <a:prstGeom prst="rect">
            <a:avLst/>
          </a:prstGeom>
          <a:noFill/>
          <a:ln>
            <a:noFill/>
          </a:ln>
        </p:spPr>
      </p:sp>
      <p:sp>
        <p:nvSpPr>
          <p:cNvPr id="170" name="Google Shape;170;p34"/>
          <p:cNvSpPr/>
          <p:nvPr>
            <p:ph idx="6" type="pic"/>
          </p:nvPr>
        </p:nvSpPr>
        <p:spPr>
          <a:xfrm>
            <a:off x="5195922" y="1804212"/>
            <a:ext cx="1643700" cy="1535100"/>
          </a:xfrm>
          <a:prstGeom prst="rect">
            <a:avLst/>
          </a:prstGeom>
          <a:noFill/>
          <a:ln>
            <a:noFill/>
          </a:ln>
        </p:spPr>
      </p:sp>
      <p:sp>
        <p:nvSpPr>
          <p:cNvPr id="171" name="Google Shape;171;p34"/>
          <p:cNvSpPr/>
          <p:nvPr>
            <p:ph idx="7" type="pic"/>
          </p:nvPr>
        </p:nvSpPr>
        <p:spPr>
          <a:xfrm>
            <a:off x="7002257" y="1804212"/>
            <a:ext cx="1643700" cy="1535100"/>
          </a:xfrm>
          <a:prstGeom prst="rect">
            <a:avLst/>
          </a:prstGeom>
          <a:noFill/>
          <a:ln>
            <a:noFill/>
          </a:ln>
        </p:spPr>
      </p:sp>
      <p:sp>
        <p:nvSpPr>
          <p:cNvPr id="172" name="Google Shape;172;p34"/>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73" name="Google Shape;173;p34"/>
          <p:cNvSpPr/>
          <p:nvPr>
            <p:ph idx="8" type="pic"/>
          </p:nvPr>
        </p:nvSpPr>
        <p:spPr>
          <a:xfrm>
            <a:off x="3389588" y="3489487"/>
            <a:ext cx="1643700" cy="1535100"/>
          </a:xfrm>
          <a:prstGeom prst="rect">
            <a:avLst/>
          </a:prstGeom>
          <a:noFill/>
          <a:ln>
            <a:noFill/>
          </a:ln>
        </p:spPr>
      </p:sp>
      <p:sp>
        <p:nvSpPr>
          <p:cNvPr id="174" name="Google Shape;174;p34"/>
          <p:cNvSpPr/>
          <p:nvPr>
            <p:ph idx="9" type="pic"/>
          </p:nvPr>
        </p:nvSpPr>
        <p:spPr>
          <a:xfrm>
            <a:off x="5195922" y="3489487"/>
            <a:ext cx="1643700" cy="1535100"/>
          </a:xfrm>
          <a:prstGeom prst="rect">
            <a:avLst/>
          </a:prstGeom>
          <a:noFill/>
          <a:ln>
            <a:noFill/>
          </a:ln>
        </p:spPr>
      </p:sp>
      <p:sp>
        <p:nvSpPr>
          <p:cNvPr id="175" name="Google Shape;175;p34"/>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slide" type="title">
  <p:cSld name="TITLE">
    <p:bg>
      <p:bgPr>
        <a:solidFill>
          <a:schemeClr val="dk1"/>
        </a:solidFill>
      </p:bgPr>
    </p:bg>
    <p:spTree>
      <p:nvGrpSpPr>
        <p:cNvPr id="176" name="Shape 176"/>
        <p:cNvGrpSpPr/>
        <p:nvPr/>
      </p:nvGrpSpPr>
      <p:grpSpPr>
        <a:xfrm>
          <a:off x="0" y="0"/>
          <a:ext cx="0" cy="0"/>
          <a:chOff x="0" y="0"/>
          <a:chExt cx="0" cy="0"/>
        </a:xfrm>
      </p:grpSpPr>
      <p:sp>
        <p:nvSpPr>
          <p:cNvPr id="177" name="Google Shape;177;p35"/>
          <p:cNvSpPr txBox="1"/>
          <p:nvPr>
            <p:ph idx="1" type="body"/>
          </p:nvPr>
        </p:nvSpPr>
        <p:spPr>
          <a:xfrm>
            <a:off x="196951" y="4737750"/>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178" name="Google Shape;178;p35"/>
          <p:cNvSpPr txBox="1"/>
          <p:nvPr>
            <p:ph type="ctrTitle"/>
          </p:nvPr>
        </p:nvSpPr>
        <p:spPr>
          <a:xfrm>
            <a:off x="196950" y="223825"/>
            <a:ext cx="8011800" cy="1877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6750"/>
              <a:buNone/>
              <a:defRPr sz="6750">
                <a:solidFill>
                  <a:schemeClr val="lt1"/>
                </a:solidFill>
              </a:defRPr>
            </a:lvl1pPr>
            <a:lvl2pPr lvl="1">
              <a:spcBef>
                <a:spcPts val="0"/>
              </a:spcBef>
              <a:spcAft>
                <a:spcPts val="0"/>
              </a:spcAft>
              <a:buClr>
                <a:schemeClr val="lt1"/>
              </a:buClr>
              <a:buSzPts val="5200"/>
              <a:buNone/>
              <a:defRPr sz="5200">
                <a:solidFill>
                  <a:schemeClr val="lt1"/>
                </a:solidFill>
              </a:defRPr>
            </a:lvl2pPr>
            <a:lvl3pPr lvl="2">
              <a:spcBef>
                <a:spcPts val="0"/>
              </a:spcBef>
              <a:spcAft>
                <a:spcPts val="0"/>
              </a:spcAft>
              <a:buClr>
                <a:schemeClr val="lt1"/>
              </a:buClr>
              <a:buSzPts val="5200"/>
              <a:buNone/>
              <a:defRPr sz="5200">
                <a:solidFill>
                  <a:schemeClr val="lt1"/>
                </a:solidFill>
              </a:defRPr>
            </a:lvl3pPr>
            <a:lvl4pPr lvl="3">
              <a:spcBef>
                <a:spcPts val="0"/>
              </a:spcBef>
              <a:spcAft>
                <a:spcPts val="0"/>
              </a:spcAft>
              <a:buClr>
                <a:schemeClr val="lt1"/>
              </a:buClr>
              <a:buSzPts val="5200"/>
              <a:buNone/>
              <a:defRPr sz="5200">
                <a:solidFill>
                  <a:schemeClr val="lt1"/>
                </a:solidFill>
              </a:defRPr>
            </a:lvl4pPr>
            <a:lvl5pPr lvl="4">
              <a:spcBef>
                <a:spcPts val="0"/>
              </a:spcBef>
              <a:spcAft>
                <a:spcPts val="0"/>
              </a:spcAft>
              <a:buClr>
                <a:schemeClr val="lt1"/>
              </a:buClr>
              <a:buSzPts val="5200"/>
              <a:buNone/>
              <a:defRPr sz="5200">
                <a:solidFill>
                  <a:schemeClr val="lt1"/>
                </a:solidFill>
              </a:defRPr>
            </a:lvl5pPr>
            <a:lvl6pPr lvl="5">
              <a:spcBef>
                <a:spcPts val="0"/>
              </a:spcBef>
              <a:spcAft>
                <a:spcPts val="0"/>
              </a:spcAft>
              <a:buClr>
                <a:schemeClr val="lt1"/>
              </a:buClr>
              <a:buSzPts val="5200"/>
              <a:buNone/>
              <a:defRPr sz="5200">
                <a:solidFill>
                  <a:schemeClr val="lt1"/>
                </a:solidFill>
              </a:defRPr>
            </a:lvl6pPr>
            <a:lvl7pPr lvl="6">
              <a:spcBef>
                <a:spcPts val="0"/>
              </a:spcBef>
              <a:spcAft>
                <a:spcPts val="0"/>
              </a:spcAft>
              <a:buClr>
                <a:schemeClr val="lt1"/>
              </a:buClr>
              <a:buSzPts val="5200"/>
              <a:buNone/>
              <a:defRPr sz="5200">
                <a:solidFill>
                  <a:schemeClr val="lt1"/>
                </a:solidFill>
              </a:defRPr>
            </a:lvl7pPr>
            <a:lvl8pPr lvl="7">
              <a:spcBef>
                <a:spcPts val="0"/>
              </a:spcBef>
              <a:spcAft>
                <a:spcPts val="0"/>
              </a:spcAft>
              <a:buClr>
                <a:schemeClr val="lt1"/>
              </a:buClr>
              <a:buSzPts val="5200"/>
              <a:buNone/>
              <a:defRPr sz="5200">
                <a:solidFill>
                  <a:schemeClr val="lt1"/>
                </a:solidFill>
              </a:defRPr>
            </a:lvl8pPr>
            <a:lvl9pPr lvl="8">
              <a:spcBef>
                <a:spcPts val="0"/>
              </a:spcBef>
              <a:spcAft>
                <a:spcPts val="0"/>
              </a:spcAft>
              <a:buClr>
                <a:schemeClr val="lt1"/>
              </a:buClr>
              <a:buSzPts val="5200"/>
              <a:buNone/>
              <a:defRPr sz="5200">
                <a:solidFill>
                  <a:schemeClr val="lt1"/>
                </a:solidFill>
              </a:defRPr>
            </a:lvl9pPr>
          </a:lstStyle>
          <a:p/>
        </p:txBody>
      </p:sp>
      <p:sp>
        <p:nvSpPr>
          <p:cNvPr id="179" name="Google Shape;179;p35"/>
          <p:cNvSpPr txBox="1"/>
          <p:nvPr>
            <p:ph idx="2" type="subTitle"/>
          </p:nvPr>
        </p:nvSpPr>
        <p:spPr>
          <a:xfrm>
            <a:off x="196950" y="2171250"/>
            <a:ext cx="3986700" cy="555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50"/>
              <a:buFont typeface="DM Sans Medium"/>
              <a:buNone/>
              <a:defRPr sz="1850">
                <a:solidFill>
                  <a:schemeClr val="lt1"/>
                </a:solidFill>
                <a:latin typeface="DM Sans Medium"/>
                <a:ea typeface="DM Sans Medium"/>
                <a:cs typeface="DM Sans Medium"/>
                <a:sym typeface="DM Sans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180" name="Google Shape;180;p35"/>
          <p:cNvSpPr/>
          <p:nvPr>
            <p:ph idx="3" type="pic"/>
          </p:nvPr>
        </p:nvSpPr>
        <p:spPr>
          <a:xfrm>
            <a:off x="4437578" y="2171250"/>
            <a:ext cx="4509600" cy="2775600"/>
          </a:xfrm>
          <a:prstGeom prst="round2DiagRect">
            <a:avLst>
              <a:gd fmla="val 16667" name="adj1"/>
              <a:gd fmla="val 0" name="adj2"/>
            </a:avLst>
          </a:prstGeom>
          <a:noFill/>
          <a:ln>
            <a:noFill/>
          </a:ln>
        </p:spPr>
      </p:sp>
      <p:sp>
        <p:nvSpPr>
          <p:cNvPr id="181" name="Google Shape;181;p35"/>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umber" type="secHead">
  <p:cSld name="SECTION_HEADER">
    <p:spTree>
      <p:nvGrpSpPr>
        <p:cNvPr id="182" name="Shape 182"/>
        <p:cNvGrpSpPr/>
        <p:nvPr/>
      </p:nvGrpSpPr>
      <p:grpSpPr>
        <a:xfrm>
          <a:off x="0" y="0"/>
          <a:ext cx="0" cy="0"/>
          <a:chOff x="0" y="0"/>
          <a:chExt cx="0" cy="0"/>
        </a:xfrm>
      </p:grpSpPr>
      <p:sp>
        <p:nvSpPr>
          <p:cNvPr id="183" name="Google Shape;183;p36"/>
          <p:cNvSpPr txBox="1"/>
          <p:nvPr>
            <p:ph type="title"/>
          </p:nvPr>
        </p:nvSpPr>
        <p:spPr>
          <a:xfrm>
            <a:off x="511953" y="5885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4" name="Google Shape;184;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5" name="Google Shape;185;p36"/>
          <p:cNvSpPr txBox="1"/>
          <p:nvPr>
            <p:ph idx="2" type="title"/>
          </p:nvPr>
        </p:nvSpPr>
        <p:spPr>
          <a:xfrm>
            <a:off x="511953" y="14303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6" name="Google Shape;186;p36"/>
          <p:cNvSpPr txBox="1"/>
          <p:nvPr>
            <p:ph idx="3" type="title"/>
          </p:nvPr>
        </p:nvSpPr>
        <p:spPr>
          <a:xfrm>
            <a:off x="511953" y="22721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7" name="Google Shape;187;p36"/>
          <p:cNvSpPr txBox="1"/>
          <p:nvPr>
            <p:ph idx="4" type="title"/>
          </p:nvPr>
        </p:nvSpPr>
        <p:spPr>
          <a:xfrm>
            <a:off x="511953" y="31139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8" name="Google Shape;188;p36"/>
          <p:cNvSpPr txBox="1"/>
          <p:nvPr>
            <p:ph idx="5" type="title"/>
          </p:nvPr>
        </p:nvSpPr>
        <p:spPr>
          <a:xfrm>
            <a:off x="511953" y="39557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9" name="Google Shape;189;p36"/>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90" name="Google Shape;190;p36"/>
          <p:cNvSpPr txBox="1"/>
          <p:nvPr>
            <p:ph idx="6"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type="tx">
  <p:cSld name="TITLE_AND_BODY">
    <p:spTree>
      <p:nvGrpSpPr>
        <p:cNvPr id="191" name="Shape 191"/>
        <p:cNvGrpSpPr/>
        <p:nvPr/>
      </p:nvGrpSpPr>
      <p:grpSpPr>
        <a:xfrm>
          <a:off x="0" y="0"/>
          <a:ext cx="0" cy="0"/>
          <a:chOff x="0" y="0"/>
          <a:chExt cx="0" cy="0"/>
        </a:xfrm>
      </p:grpSpPr>
      <p:sp>
        <p:nvSpPr>
          <p:cNvPr id="192" name="Google Shape;192;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37"/>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1pPr>
            <a:lvl2pPr lvl="1"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2pPr>
            <a:lvl3pPr lvl="2"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3pPr>
            <a:lvl4pPr lvl="3"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4pPr>
            <a:lvl5pPr lvl="4"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5pPr>
            <a:lvl6pPr lvl="5"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6pPr>
            <a:lvl7pPr lvl="6"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7pPr>
            <a:lvl8pPr lvl="7"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8pPr>
            <a:lvl9pPr lvl="8"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9pPr>
          </a:lstStyle>
          <a:p/>
        </p:txBody>
      </p:sp>
      <p:sp>
        <p:nvSpPr>
          <p:cNvPr id="194" name="Google Shape;194;p37"/>
          <p:cNvSpPr txBox="1"/>
          <p:nvPr>
            <p:ph idx="2" type="body"/>
          </p:nvPr>
        </p:nvSpPr>
        <p:spPr>
          <a:xfrm>
            <a:off x="196951" y="196725"/>
            <a:ext cx="18591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95" name="Google Shape;195;p37"/>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TITLE_AND_BODY_1">
    <p:bg>
      <p:bgPr>
        <a:solidFill>
          <a:schemeClr val="dk1"/>
        </a:solidFill>
      </p:bgPr>
    </p:bg>
    <p:spTree>
      <p:nvGrpSpPr>
        <p:cNvPr id="196" name="Shape 196"/>
        <p:cNvGrpSpPr/>
        <p:nvPr/>
      </p:nvGrpSpPr>
      <p:grpSpPr>
        <a:xfrm>
          <a:off x="0" y="0"/>
          <a:ext cx="0" cy="0"/>
          <a:chOff x="0" y="0"/>
          <a:chExt cx="0" cy="0"/>
        </a:xfrm>
      </p:grpSpPr>
      <p:sp>
        <p:nvSpPr>
          <p:cNvPr id="197" name="Google Shape;197;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98" name="Google Shape;198;p38"/>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1pPr>
            <a:lvl2pPr lvl="1"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2pPr>
            <a:lvl3pPr lvl="2"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3pPr>
            <a:lvl4pPr lvl="3"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4pPr>
            <a:lvl5pPr lvl="4"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5pPr>
            <a:lvl6pPr lvl="5"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6pPr>
            <a:lvl7pPr lvl="6"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7pPr>
            <a:lvl8pPr lvl="7"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8pPr>
            <a:lvl9pPr lvl="8"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9pPr>
          </a:lstStyle>
          <a:p/>
        </p:txBody>
      </p:sp>
      <p:sp>
        <p:nvSpPr>
          <p:cNvPr id="199" name="Google Shape;199;p38"/>
          <p:cNvSpPr txBox="1"/>
          <p:nvPr>
            <p:ph idx="2"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200" name="Google Shape;200;p38"/>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1" type="twoColTx">
  <p:cSld name="TITLE_AND_TWO_COLUMNS">
    <p:spTree>
      <p:nvGrpSpPr>
        <p:cNvPr id="201" name="Shape 201"/>
        <p:cNvGrpSpPr/>
        <p:nvPr/>
      </p:nvGrpSpPr>
      <p:grpSpPr>
        <a:xfrm>
          <a:off x="0" y="0"/>
          <a:ext cx="0" cy="0"/>
          <a:chOff x="0" y="0"/>
          <a:chExt cx="0" cy="0"/>
        </a:xfrm>
      </p:grpSpPr>
      <p:sp>
        <p:nvSpPr>
          <p:cNvPr id="202" name="Google Shape;202;p39"/>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203" name="Google Shape;203;p39"/>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dk1"/>
              </a:buClr>
              <a:buSzPts val="1000"/>
              <a:buChar char="●"/>
              <a:defRPr>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a:solidFill>
                  <a:schemeClr val="dk1"/>
                </a:solidFill>
              </a:defRPr>
            </a:lvl3pPr>
            <a:lvl4pPr indent="-292100" lvl="3" marL="1828800">
              <a:lnSpc>
                <a:spcPct val="100000"/>
              </a:lnSpc>
              <a:spcBef>
                <a:spcPts val="0"/>
              </a:spcBef>
              <a:spcAft>
                <a:spcPts val="0"/>
              </a:spcAft>
              <a:buClr>
                <a:schemeClr val="dk1"/>
              </a:buClr>
              <a:buSzPts val="1000"/>
              <a:buChar char="●"/>
              <a:defRPr>
                <a:solidFill>
                  <a:schemeClr val="dk1"/>
                </a:solidFill>
              </a:defRPr>
            </a:lvl4pPr>
            <a:lvl5pPr indent="-292100" lvl="4" marL="2286000">
              <a:lnSpc>
                <a:spcPct val="100000"/>
              </a:lnSpc>
              <a:spcBef>
                <a:spcPts val="0"/>
              </a:spcBef>
              <a:spcAft>
                <a:spcPts val="0"/>
              </a:spcAft>
              <a:buClr>
                <a:schemeClr val="dk1"/>
              </a:buClr>
              <a:buSzPts val="1000"/>
              <a:buChar char="○"/>
              <a:defRPr>
                <a:solidFill>
                  <a:schemeClr val="dk1"/>
                </a:solidFill>
              </a:defRPr>
            </a:lvl5pPr>
            <a:lvl6pPr indent="-292100" lvl="5" marL="2743200">
              <a:lnSpc>
                <a:spcPct val="100000"/>
              </a:lnSpc>
              <a:spcBef>
                <a:spcPts val="0"/>
              </a:spcBef>
              <a:spcAft>
                <a:spcPts val="0"/>
              </a:spcAft>
              <a:buClr>
                <a:schemeClr val="dk1"/>
              </a:buClr>
              <a:buSzPts val="1000"/>
              <a:buChar char="■"/>
              <a:defRPr>
                <a:solidFill>
                  <a:schemeClr val="dk1"/>
                </a:solidFill>
              </a:defRPr>
            </a:lvl6pPr>
            <a:lvl7pPr indent="-292100" lvl="6" marL="3200400">
              <a:lnSpc>
                <a:spcPct val="100000"/>
              </a:lnSpc>
              <a:spcBef>
                <a:spcPts val="0"/>
              </a:spcBef>
              <a:spcAft>
                <a:spcPts val="0"/>
              </a:spcAft>
              <a:buClr>
                <a:schemeClr val="dk1"/>
              </a:buClr>
              <a:buSzPts val="1000"/>
              <a:buChar char="●"/>
              <a:defRPr>
                <a:solidFill>
                  <a:schemeClr val="dk1"/>
                </a:solidFill>
              </a:defRPr>
            </a:lvl7pPr>
            <a:lvl8pPr indent="-292100" lvl="7" marL="3657600">
              <a:lnSpc>
                <a:spcPct val="100000"/>
              </a:lnSpc>
              <a:spcBef>
                <a:spcPts val="0"/>
              </a:spcBef>
              <a:spcAft>
                <a:spcPts val="0"/>
              </a:spcAft>
              <a:buClr>
                <a:schemeClr val="dk1"/>
              </a:buClr>
              <a:buSzPts val="1000"/>
              <a:buChar char="○"/>
              <a:defRPr>
                <a:solidFill>
                  <a:schemeClr val="dk1"/>
                </a:solidFill>
              </a:defRPr>
            </a:lvl8pPr>
            <a:lvl9pPr indent="-292100" lvl="8" marL="4114800">
              <a:lnSpc>
                <a:spcPct val="100000"/>
              </a:lnSpc>
              <a:spcBef>
                <a:spcPts val="0"/>
              </a:spcBef>
              <a:spcAft>
                <a:spcPts val="0"/>
              </a:spcAft>
              <a:buClr>
                <a:schemeClr val="dk1"/>
              </a:buClr>
              <a:buSzPts val="1000"/>
              <a:buChar char="■"/>
              <a:defRPr>
                <a:solidFill>
                  <a:schemeClr val="dk1"/>
                </a:solidFill>
              </a:defRPr>
            </a:lvl9pPr>
          </a:lstStyle>
          <a:p/>
        </p:txBody>
      </p:sp>
      <p:sp>
        <p:nvSpPr>
          <p:cNvPr id="204" name="Google Shape;204;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5" name="Google Shape;205;p39"/>
          <p:cNvSpPr/>
          <p:nvPr>
            <p:ph idx="2" type="pic"/>
          </p:nvPr>
        </p:nvSpPr>
        <p:spPr>
          <a:xfrm>
            <a:off x="3726325" y="669925"/>
            <a:ext cx="5220900" cy="4276800"/>
          </a:xfrm>
          <a:prstGeom prst="round2DiagRect">
            <a:avLst>
              <a:gd fmla="val 16667" name="adj1"/>
              <a:gd fmla="val 0" name="adj2"/>
            </a:avLst>
          </a:prstGeom>
          <a:noFill/>
          <a:ln>
            <a:noFill/>
          </a:ln>
        </p:spPr>
      </p:sp>
      <p:sp>
        <p:nvSpPr>
          <p:cNvPr id="206" name="Google Shape;206;p39"/>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207" name="Google Shape;207;p39"/>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TITLE_AND_TWO_COLUMNS_1">
    <p:bg>
      <p:bgPr>
        <a:solidFill>
          <a:schemeClr val="dk1"/>
        </a:solidFill>
      </p:bgPr>
    </p:bg>
    <p:spTree>
      <p:nvGrpSpPr>
        <p:cNvPr id="208" name="Shape 208"/>
        <p:cNvGrpSpPr/>
        <p:nvPr/>
      </p:nvGrpSpPr>
      <p:grpSpPr>
        <a:xfrm>
          <a:off x="0" y="0"/>
          <a:ext cx="0" cy="0"/>
          <a:chOff x="0" y="0"/>
          <a:chExt cx="0" cy="0"/>
        </a:xfrm>
      </p:grpSpPr>
      <p:sp>
        <p:nvSpPr>
          <p:cNvPr id="209" name="Google Shape;209;p40"/>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450"/>
              <a:buNone/>
              <a:defRPr>
                <a:solidFill>
                  <a:schemeClr val="lt1"/>
                </a:solidFill>
              </a:defRPr>
            </a:lvl1pPr>
            <a:lvl2pPr lvl="1">
              <a:spcBef>
                <a:spcPts val="0"/>
              </a:spcBef>
              <a:spcAft>
                <a:spcPts val="0"/>
              </a:spcAft>
              <a:buClr>
                <a:schemeClr val="lt1"/>
              </a:buClr>
              <a:buSzPts val="3450"/>
              <a:buNone/>
              <a:defRPr>
                <a:solidFill>
                  <a:schemeClr val="lt1"/>
                </a:solidFill>
              </a:defRPr>
            </a:lvl2pPr>
            <a:lvl3pPr lvl="2">
              <a:spcBef>
                <a:spcPts val="0"/>
              </a:spcBef>
              <a:spcAft>
                <a:spcPts val="0"/>
              </a:spcAft>
              <a:buClr>
                <a:schemeClr val="lt1"/>
              </a:buClr>
              <a:buSzPts val="3450"/>
              <a:buNone/>
              <a:defRPr>
                <a:solidFill>
                  <a:schemeClr val="lt1"/>
                </a:solidFill>
              </a:defRPr>
            </a:lvl3pPr>
            <a:lvl4pPr lvl="3">
              <a:spcBef>
                <a:spcPts val="0"/>
              </a:spcBef>
              <a:spcAft>
                <a:spcPts val="0"/>
              </a:spcAft>
              <a:buClr>
                <a:schemeClr val="lt1"/>
              </a:buClr>
              <a:buSzPts val="3450"/>
              <a:buNone/>
              <a:defRPr>
                <a:solidFill>
                  <a:schemeClr val="lt1"/>
                </a:solidFill>
              </a:defRPr>
            </a:lvl4pPr>
            <a:lvl5pPr lvl="4">
              <a:spcBef>
                <a:spcPts val="0"/>
              </a:spcBef>
              <a:spcAft>
                <a:spcPts val="0"/>
              </a:spcAft>
              <a:buClr>
                <a:schemeClr val="lt1"/>
              </a:buClr>
              <a:buSzPts val="3450"/>
              <a:buNone/>
              <a:defRPr>
                <a:solidFill>
                  <a:schemeClr val="lt1"/>
                </a:solidFill>
              </a:defRPr>
            </a:lvl5pPr>
            <a:lvl6pPr lvl="5">
              <a:spcBef>
                <a:spcPts val="0"/>
              </a:spcBef>
              <a:spcAft>
                <a:spcPts val="0"/>
              </a:spcAft>
              <a:buClr>
                <a:schemeClr val="lt1"/>
              </a:buClr>
              <a:buSzPts val="3450"/>
              <a:buNone/>
              <a:defRPr>
                <a:solidFill>
                  <a:schemeClr val="lt1"/>
                </a:solidFill>
              </a:defRPr>
            </a:lvl6pPr>
            <a:lvl7pPr lvl="6">
              <a:spcBef>
                <a:spcPts val="0"/>
              </a:spcBef>
              <a:spcAft>
                <a:spcPts val="0"/>
              </a:spcAft>
              <a:buClr>
                <a:schemeClr val="lt1"/>
              </a:buClr>
              <a:buSzPts val="3450"/>
              <a:buNone/>
              <a:defRPr>
                <a:solidFill>
                  <a:schemeClr val="lt1"/>
                </a:solidFill>
              </a:defRPr>
            </a:lvl7pPr>
            <a:lvl8pPr lvl="7">
              <a:spcBef>
                <a:spcPts val="0"/>
              </a:spcBef>
              <a:spcAft>
                <a:spcPts val="0"/>
              </a:spcAft>
              <a:buClr>
                <a:schemeClr val="lt1"/>
              </a:buClr>
              <a:buSzPts val="3450"/>
              <a:buNone/>
              <a:defRPr>
                <a:solidFill>
                  <a:schemeClr val="lt1"/>
                </a:solidFill>
              </a:defRPr>
            </a:lvl8pPr>
            <a:lvl9pPr lvl="8">
              <a:spcBef>
                <a:spcPts val="0"/>
              </a:spcBef>
              <a:spcAft>
                <a:spcPts val="0"/>
              </a:spcAft>
              <a:buClr>
                <a:schemeClr val="lt1"/>
              </a:buClr>
              <a:buSzPts val="3450"/>
              <a:buNone/>
              <a:defRPr>
                <a:solidFill>
                  <a:schemeClr val="lt1"/>
                </a:solidFill>
              </a:defRPr>
            </a:lvl9pPr>
          </a:lstStyle>
          <a:p/>
        </p:txBody>
      </p:sp>
      <p:sp>
        <p:nvSpPr>
          <p:cNvPr id="210" name="Google Shape;210;p40"/>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lt1"/>
              </a:buClr>
              <a:buSzPts val="1000"/>
              <a:buChar char="●"/>
              <a:defRPr>
                <a:solidFill>
                  <a:schemeClr val="lt1"/>
                </a:solidFill>
              </a:defRPr>
            </a:lvl1pPr>
            <a:lvl2pPr indent="-292100" lvl="1" marL="914400">
              <a:lnSpc>
                <a:spcPct val="100000"/>
              </a:lnSpc>
              <a:spcBef>
                <a:spcPts val="0"/>
              </a:spcBef>
              <a:spcAft>
                <a:spcPts val="0"/>
              </a:spcAft>
              <a:buClr>
                <a:schemeClr val="lt1"/>
              </a:buClr>
              <a:buSzPts val="1000"/>
              <a:buChar char="○"/>
              <a:defRPr sz="1000">
                <a:solidFill>
                  <a:schemeClr val="lt1"/>
                </a:solidFill>
              </a:defRPr>
            </a:lvl2pPr>
            <a:lvl3pPr indent="-292100" lvl="2" marL="1371600">
              <a:lnSpc>
                <a:spcPct val="100000"/>
              </a:lnSpc>
              <a:spcBef>
                <a:spcPts val="0"/>
              </a:spcBef>
              <a:spcAft>
                <a:spcPts val="0"/>
              </a:spcAft>
              <a:buClr>
                <a:schemeClr val="lt1"/>
              </a:buClr>
              <a:buSzPts val="1000"/>
              <a:buChar char="■"/>
              <a:defRPr>
                <a:solidFill>
                  <a:schemeClr val="lt1"/>
                </a:solidFill>
              </a:defRPr>
            </a:lvl3pPr>
            <a:lvl4pPr indent="-292100" lvl="3" marL="1828800">
              <a:lnSpc>
                <a:spcPct val="100000"/>
              </a:lnSpc>
              <a:spcBef>
                <a:spcPts val="0"/>
              </a:spcBef>
              <a:spcAft>
                <a:spcPts val="0"/>
              </a:spcAft>
              <a:buClr>
                <a:schemeClr val="lt1"/>
              </a:buClr>
              <a:buSzPts val="1000"/>
              <a:buChar char="●"/>
              <a:defRPr>
                <a:solidFill>
                  <a:schemeClr val="lt1"/>
                </a:solidFill>
              </a:defRPr>
            </a:lvl4pPr>
            <a:lvl5pPr indent="-292100" lvl="4" marL="2286000">
              <a:lnSpc>
                <a:spcPct val="100000"/>
              </a:lnSpc>
              <a:spcBef>
                <a:spcPts val="0"/>
              </a:spcBef>
              <a:spcAft>
                <a:spcPts val="0"/>
              </a:spcAft>
              <a:buClr>
                <a:schemeClr val="lt1"/>
              </a:buClr>
              <a:buSzPts val="1000"/>
              <a:buChar char="○"/>
              <a:defRPr>
                <a:solidFill>
                  <a:schemeClr val="lt1"/>
                </a:solidFill>
              </a:defRPr>
            </a:lvl5pPr>
            <a:lvl6pPr indent="-292100" lvl="5" marL="2743200">
              <a:lnSpc>
                <a:spcPct val="100000"/>
              </a:lnSpc>
              <a:spcBef>
                <a:spcPts val="0"/>
              </a:spcBef>
              <a:spcAft>
                <a:spcPts val="0"/>
              </a:spcAft>
              <a:buClr>
                <a:schemeClr val="lt1"/>
              </a:buClr>
              <a:buSzPts val="1000"/>
              <a:buChar char="■"/>
              <a:defRPr>
                <a:solidFill>
                  <a:schemeClr val="lt1"/>
                </a:solidFill>
              </a:defRPr>
            </a:lvl6pPr>
            <a:lvl7pPr indent="-292100" lvl="6" marL="3200400">
              <a:lnSpc>
                <a:spcPct val="100000"/>
              </a:lnSpc>
              <a:spcBef>
                <a:spcPts val="0"/>
              </a:spcBef>
              <a:spcAft>
                <a:spcPts val="0"/>
              </a:spcAft>
              <a:buClr>
                <a:schemeClr val="lt1"/>
              </a:buClr>
              <a:buSzPts val="1000"/>
              <a:buChar char="●"/>
              <a:defRPr>
                <a:solidFill>
                  <a:schemeClr val="lt1"/>
                </a:solidFill>
              </a:defRPr>
            </a:lvl7pPr>
            <a:lvl8pPr indent="-292100" lvl="7" marL="3657600">
              <a:lnSpc>
                <a:spcPct val="100000"/>
              </a:lnSpc>
              <a:spcBef>
                <a:spcPts val="0"/>
              </a:spcBef>
              <a:spcAft>
                <a:spcPts val="0"/>
              </a:spcAft>
              <a:buClr>
                <a:schemeClr val="lt1"/>
              </a:buClr>
              <a:buSzPts val="1000"/>
              <a:buChar char="○"/>
              <a:defRPr>
                <a:solidFill>
                  <a:schemeClr val="lt1"/>
                </a:solidFill>
              </a:defRPr>
            </a:lvl8pPr>
            <a:lvl9pPr indent="-292100" lvl="8" marL="4114800">
              <a:lnSpc>
                <a:spcPct val="100000"/>
              </a:lnSpc>
              <a:spcBef>
                <a:spcPts val="0"/>
              </a:spcBef>
              <a:spcAft>
                <a:spcPts val="0"/>
              </a:spcAft>
              <a:buClr>
                <a:schemeClr val="lt1"/>
              </a:buClr>
              <a:buSzPts val="1000"/>
              <a:buChar char="■"/>
              <a:defRPr>
                <a:solidFill>
                  <a:schemeClr val="lt1"/>
                </a:solidFill>
              </a:defRPr>
            </a:lvl9pPr>
          </a:lstStyle>
          <a:p/>
        </p:txBody>
      </p:sp>
      <p:sp>
        <p:nvSpPr>
          <p:cNvPr id="211" name="Google Shape;211;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12" name="Google Shape;212;p40"/>
          <p:cNvSpPr/>
          <p:nvPr>
            <p:ph idx="2" type="pic"/>
          </p:nvPr>
        </p:nvSpPr>
        <p:spPr>
          <a:xfrm>
            <a:off x="3726325" y="669925"/>
            <a:ext cx="5220900" cy="4276800"/>
          </a:xfrm>
          <a:prstGeom prst="round2DiagRect">
            <a:avLst>
              <a:gd fmla="val 16667" name="adj1"/>
              <a:gd fmla="val 0" name="adj2"/>
            </a:avLst>
          </a:prstGeom>
          <a:noFill/>
          <a:ln>
            <a:noFill/>
          </a:ln>
        </p:spPr>
      </p:sp>
      <p:sp>
        <p:nvSpPr>
          <p:cNvPr id="213" name="Google Shape;213;p40"/>
          <p:cNvSpPr txBox="1"/>
          <p:nvPr>
            <p:ph idx="3"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214" name="Google Shape;214;p40"/>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
        <p:nvSpPr>
          <p:cNvPr id="215" name="Google Shape;215;p40"/>
          <p:cNvSpPr txBox="1"/>
          <p:nvPr>
            <p:ph idx="5"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chart">
  <p:cSld name="SECTION_TITLE_AND_DESCRIPTION">
    <p:bg>
      <p:bgPr>
        <a:solidFill>
          <a:schemeClr val="lt2"/>
        </a:solidFill>
      </p:bgPr>
    </p:bg>
    <p:spTree>
      <p:nvGrpSpPr>
        <p:cNvPr id="216" name="Shape 216"/>
        <p:cNvGrpSpPr/>
        <p:nvPr/>
      </p:nvGrpSpPr>
      <p:grpSpPr>
        <a:xfrm>
          <a:off x="0" y="0"/>
          <a:ext cx="0" cy="0"/>
          <a:chOff x="0" y="0"/>
          <a:chExt cx="0" cy="0"/>
        </a:xfrm>
      </p:grpSpPr>
      <p:sp>
        <p:nvSpPr>
          <p:cNvPr id="217" name="Google Shape;217;p41"/>
          <p:cNvSpPr/>
          <p:nvPr/>
        </p:nvSpPr>
        <p:spPr>
          <a:xfrm>
            <a:off x="4305000" y="-125"/>
            <a:ext cx="4839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18" name="Google Shape;218;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219" name="Google Shape;219;p41"/>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2"/>
              </a:buClr>
              <a:buSzPts val="3450"/>
              <a:buNone/>
              <a:defRPr>
                <a:solidFill>
                  <a:schemeClr val="dk2"/>
                </a:solidFill>
              </a:defRPr>
            </a:lvl1pPr>
            <a:lvl2pPr lvl="1">
              <a:spcBef>
                <a:spcPts val="0"/>
              </a:spcBef>
              <a:spcAft>
                <a:spcPts val="0"/>
              </a:spcAft>
              <a:buClr>
                <a:schemeClr val="dk2"/>
              </a:buClr>
              <a:buSzPts val="3450"/>
              <a:buNone/>
              <a:defRPr>
                <a:solidFill>
                  <a:schemeClr val="dk2"/>
                </a:solidFill>
              </a:defRPr>
            </a:lvl2pPr>
            <a:lvl3pPr lvl="2">
              <a:spcBef>
                <a:spcPts val="0"/>
              </a:spcBef>
              <a:spcAft>
                <a:spcPts val="0"/>
              </a:spcAft>
              <a:buClr>
                <a:schemeClr val="dk2"/>
              </a:buClr>
              <a:buSzPts val="3450"/>
              <a:buNone/>
              <a:defRPr>
                <a:solidFill>
                  <a:schemeClr val="dk2"/>
                </a:solidFill>
              </a:defRPr>
            </a:lvl3pPr>
            <a:lvl4pPr lvl="3">
              <a:spcBef>
                <a:spcPts val="0"/>
              </a:spcBef>
              <a:spcAft>
                <a:spcPts val="0"/>
              </a:spcAft>
              <a:buClr>
                <a:schemeClr val="dk2"/>
              </a:buClr>
              <a:buSzPts val="3450"/>
              <a:buNone/>
              <a:defRPr>
                <a:solidFill>
                  <a:schemeClr val="dk2"/>
                </a:solidFill>
              </a:defRPr>
            </a:lvl4pPr>
            <a:lvl5pPr lvl="4">
              <a:spcBef>
                <a:spcPts val="0"/>
              </a:spcBef>
              <a:spcAft>
                <a:spcPts val="0"/>
              </a:spcAft>
              <a:buClr>
                <a:schemeClr val="dk2"/>
              </a:buClr>
              <a:buSzPts val="3450"/>
              <a:buNone/>
              <a:defRPr>
                <a:solidFill>
                  <a:schemeClr val="dk2"/>
                </a:solidFill>
              </a:defRPr>
            </a:lvl5pPr>
            <a:lvl6pPr lvl="5">
              <a:spcBef>
                <a:spcPts val="0"/>
              </a:spcBef>
              <a:spcAft>
                <a:spcPts val="0"/>
              </a:spcAft>
              <a:buClr>
                <a:schemeClr val="dk2"/>
              </a:buClr>
              <a:buSzPts val="3450"/>
              <a:buNone/>
              <a:defRPr>
                <a:solidFill>
                  <a:schemeClr val="dk2"/>
                </a:solidFill>
              </a:defRPr>
            </a:lvl6pPr>
            <a:lvl7pPr lvl="6">
              <a:spcBef>
                <a:spcPts val="0"/>
              </a:spcBef>
              <a:spcAft>
                <a:spcPts val="0"/>
              </a:spcAft>
              <a:buClr>
                <a:schemeClr val="dk2"/>
              </a:buClr>
              <a:buSzPts val="3450"/>
              <a:buNone/>
              <a:defRPr>
                <a:solidFill>
                  <a:schemeClr val="dk2"/>
                </a:solidFill>
              </a:defRPr>
            </a:lvl7pPr>
            <a:lvl8pPr lvl="7">
              <a:spcBef>
                <a:spcPts val="0"/>
              </a:spcBef>
              <a:spcAft>
                <a:spcPts val="0"/>
              </a:spcAft>
              <a:buClr>
                <a:schemeClr val="dk2"/>
              </a:buClr>
              <a:buSzPts val="3450"/>
              <a:buNone/>
              <a:defRPr>
                <a:solidFill>
                  <a:schemeClr val="dk2"/>
                </a:solidFill>
              </a:defRPr>
            </a:lvl8pPr>
            <a:lvl9pPr lvl="8">
              <a:spcBef>
                <a:spcPts val="0"/>
              </a:spcBef>
              <a:spcAft>
                <a:spcPts val="0"/>
              </a:spcAft>
              <a:buClr>
                <a:schemeClr val="dk2"/>
              </a:buClr>
              <a:buSzPts val="3450"/>
              <a:buNone/>
              <a:defRPr>
                <a:solidFill>
                  <a:schemeClr val="dk2"/>
                </a:solidFill>
              </a:defRPr>
            </a:lvl9pPr>
          </a:lstStyle>
          <a:p/>
        </p:txBody>
      </p:sp>
      <p:sp>
        <p:nvSpPr>
          <p:cNvPr id="220" name="Google Shape;220;p41"/>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sz="1000"/>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221" name="Google Shape;221;p41"/>
          <p:cNvSpPr txBox="1"/>
          <p:nvPr>
            <p:ph idx="2"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22" name="Google Shape;222;p41"/>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CAPTION_ONLY">
    <p:bg>
      <p:bgPr>
        <a:solidFill>
          <a:schemeClr val="lt2"/>
        </a:solidFill>
      </p:bgPr>
    </p:bg>
    <p:spTree>
      <p:nvGrpSpPr>
        <p:cNvPr id="223" name="Shape 223"/>
        <p:cNvGrpSpPr/>
        <p:nvPr/>
      </p:nvGrpSpPr>
      <p:grpSpPr>
        <a:xfrm>
          <a:off x="0" y="0"/>
          <a:ext cx="0" cy="0"/>
          <a:chOff x="0" y="0"/>
          <a:chExt cx="0" cy="0"/>
        </a:xfrm>
      </p:grpSpPr>
      <p:sp>
        <p:nvSpPr>
          <p:cNvPr id="224" name="Google Shape;224;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225" name="Google Shape;225;p42"/>
          <p:cNvSpPr txBox="1"/>
          <p:nvPr>
            <p:ph idx="1" type="body"/>
          </p:nvPr>
        </p:nvSpPr>
        <p:spPr>
          <a:xfrm>
            <a:off x="203000" y="89145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26" name="Google Shape;226;p42"/>
          <p:cNvSpPr txBox="1"/>
          <p:nvPr>
            <p:ph idx="2" type="body"/>
          </p:nvPr>
        </p:nvSpPr>
        <p:spPr>
          <a:xfrm>
            <a:off x="2030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27" name="Google Shape;227;p42"/>
          <p:cNvSpPr txBox="1"/>
          <p:nvPr>
            <p:ph idx="3" type="body"/>
          </p:nvPr>
        </p:nvSpPr>
        <p:spPr>
          <a:xfrm>
            <a:off x="2030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28" name="Google Shape;228;p42"/>
          <p:cNvSpPr txBox="1"/>
          <p:nvPr>
            <p:ph idx="4" type="body"/>
          </p:nvPr>
        </p:nvSpPr>
        <p:spPr>
          <a:xfrm>
            <a:off x="2030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29" name="Google Shape;229;p42"/>
          <p:cNvSpPr txBox="1"/>
          <p:nvPr>
            <p:ph idx="5" type="body"/>
          </p:nvPr>
        </p:nvSpPr>
        <p:spPr>
          <a:xfrm>
            <a:off x="2030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0" name="Google Shape;230;p42"/>
          <p:cNvSpPr txBox="1"/>
          <p:nvPr>
            <p:ph idx="6" type="body"/>
          </p:nvPr>
        </p:nvSpPr>
        <p:spPr>
          <a:xfrm>
            <a:off x="2030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31" name="Google Shape;231;p42"/>
          <p:cNvSpPr txBox="1"/>
          <p:nvPr>
            <p:ph idx="7" type="body"/>
          </p:nvPr>
        </p:nvSpPr>
        <p:spPr>
          <a:xfrm>
            <a:off x="2030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2" name="Google Shape;232;p42"/>
          <p:cNvSpPr txBox="1"/>
          <p:nvPr>
            <p:ph idx="8" type="body"/>
          </p:nvPr>
        </p:nvSpPr>
        <p:spPr>
          <a:xfrm>
            <a:off x="203000" y="386240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3" name="Google Shape;233;p42"/>
          <p:cNvSpPr txBox="1"/>
          <p:nvPr>
            <p:ph idx="9" type="body"/>
          </p:nvPr>
        </p:nvSpPr>
        <p:spPr>
          <a:xfrm>
            <a:off x="2030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34" name="Google Shape;234;p42"/>
          <p:cNvSpPr txBox="1"/>
          <p:nvPr>
            <p:ph idx="13" type="body"/>
          </p:nvPr>
        </p:nvSpPr>
        <p:spPr>
          <a:xfrm>
            <a:off x="32496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5" name="Google Shape;235;p42"/>
          <p:cNvSpPr txBox="1"/>
          <p:nvPr>
            <p:ph idx="14" type="body"/>
          </p:nvPr>
        </p:nvSpPr>
        <p:spPr>
          <a:xfrm>
            <a:off x="32496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6" name="Google Shape;236;p42"/>
          <p:cNvSpPr txBox="1"/>
          <p:nvPr>
            <p:ph idx="15" type="body"/>
          </p:nvPr>
        </p:nvSpPr>
        <p:spPr>
          <a:xfrm>
            <a:off x="32496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37" name="Google Shape;237;p42"/>
          <p:cNvSpPr txBox="1"/>
          <p:nvPr>
            <p:ph idx="16" type="body"/>
          </p:nvPr>
        </p:nvSpPr>
        <p:spPr>
          <a:xfrm>
            <a:off x="32496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8" name="Google Shape;238;p42"/>
          <p:cNvSpPr txBox="1"/>
          <p:nvPr>
            <p:ph idx="17" type="body"/>
          </p:nvPr>
        </p:nvSpPr>
        <p:spPr>
          <a:xfrm>
            <a:off x="32496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9" name="Google Shape;239;p42"/>
          <p:cNvSpPr txBox="1"/>
          <p:nvPr>
            <p:ph idx="18" type="body"/>
          </p:nvPr>
        </p:nvSpPr>
        <p:spPr>
          <a:xfrm>
            <a:off x="32496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0" name="Google Shape;240;p42"/>
          <p:cNvSpPr txBox="1"/>
          <p:nvPr>
            <p:ph idx="19" type="body"/>
          </p:nvPr>
        </p:nvSpPr>
        <p:spPr>
          <a:xfrm>
            <a:off x="32496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1" name="Google Shape;241;p42"/>
          <p:cNvSpPr txBox="1"/>
          <p:nvPr>
            <p:ph idx="20" type="body"/>
          </p:nvPr>
        </p:nvSpPr>
        <p:spPr>
          <a:xfrm>
            <a:off x="32496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2" name="Google Shape;242;p42"/>
          <p:cNvSpPr txBox="1"/>
          <p:nvPr>
            <p:ph idx="21" type="body"/>
          </p:nvPr>
        </p:nvSpPr>
        <p:spPr>
          <a:xfrm>
            <a:off x="32496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3" name="Google Shape;243;p42"/>
          <p:cNvSpPr txBox="1"/>
          <p:nvPr>
            <p:ph idx="22" type="body"/>
          </p:nvPr>
        </p:nvSpPr>
        <p:spPr>
          <a:xfrm>
            <a:off x="62962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4" name="Google Shape;244;p42"/>
          <p:cNvSpPr txBox="1"/>
          <p:nvPr>
            <p:ph idx="23" type="body"/>
          </p:nvPr>
        </p:nvSpPr>
        <p:spPr>
          <a:xfrm>
            <a:off x="62962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5" name="Google Shape;245;p42"/>
          <p:cNvSpPr txBox="1"/>
          <p:nvPr>
            <p:ph idx="24" type="body"/>
          </p:nvPr>
        </p:nvSpPr>
        <p:spPr>
          <a:xfrm>
            <a:off x="62962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6" name="Google Shape;246;p42"/>
          <p:cNvSpPr txBox="1"/>
          <p:nvPr>
            <p:ph idx="25" type="body"/>
          </p:nvPr>
        </p:nvSpPr>
        <p:spPr>
          <a:xfrm>
            <a:off x="62962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7" name="Google Shape;247;p42"/>
          <p:cNvSpPr txBox="1"/>
          <p:nvPr>
            <p:ph idx="26" type="body"/>
          </p:nvPr>
        </p:nvSpPr>
        <p:spPr>
          <a:xfrm>
            <a:off x="62962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8" name="Google Shape;248;p42"/>
          <p:cNvSpPr txBox="1"/>
          <p:nvPr>
            <p:ph idx="27" type="body"/>
          </p:nvPr>
        </p:nvSpPr>
        <p:spPr>
          <a:xfrm>
            <a:off x="62962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9" name="Google Shape;249;p42"/>
          <p:cNvSpPr txBox="1"/>
          <p:nvPr>
            <p:ph idx="28" type="body"/>
          </p:nvPr>
        </p:nvSpPr>
        <p:spPr>
          <a:xfrm>
            <a:off x="62962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50" name="Google Shape;250;p42"/>
          <p:cNvSpPr txBox="1"/>
          <p:nvPr>
            <p:ph idx="29" type="body"/>
          </p:nvPr>
        </p:nvSpPr>
        <p:spPr>
          <a:xfrm>
            <a:off x="62962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51" name="Google Shape;251;p42"/>
          <p:cNvSpPr txBox="1"/>
          <p:nvPr>
            <p:ph idx="30" type="body"/>
          </p:nvPr>
        </p:nvSpPr>
        <p:spPr>
          <a:xfrm>
            <a:off x="6296200" y="4130600"/>
            <a:ext cx="2644800" cy="268200"/>
          </a:xfrm>
          <a:prstGeom prst="rect">
            <a:avLst/>
          </a:prstGeom>
        </p:spPr>
        <p:txBody>
          <a:bodyPr anchorCtr="0" anchor="t" bIns="91425" lIns="91425" spcFirstLastPara="1" rIns="91425" wrap="square" tIns="91425">
            <a:no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52" name="Google Shape;252;p42"/>
          <p:cNvSpPr txBox="1"/>
          <p:nvPr>
            <p:ph idx="31"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53" name="Google Shape;253;p42"/>
          <p:cNvSpPr txBox="1"/>
          <p:nvPr>
            <p:ph idx="3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SzPts val="800"/>
              <a:buChar char="●"/>
              <a:defRPr sz="800"/>
            </a:lvl1pPr>
            <a:lvl2pPr indent="-279400" lvl="1" marL="914400" algn="r">
              <a:spcBef>
                <a:spcPts val="0"/>
              </a:spcBef>
              <a:spcAft>
                <a:spcPts val="0"/>
              </a:spcAft>
              <a:buSzPts val="800"/>
              <a:buChar char="○"/>
              <a:defRPr/>
            </a:lvl2pPr>
            <a:lvl3pPr indent="-279400" lvl="2" marL="1371600" algn="r">
              <a:spcBef>
                <a:spcPts val="0"/>
              </a:spcBef>
              <a:spcAft>
                <a:spcPts val="0"/>
              </a:spcAft>
              <a:buSzPts val="800"/>
              <a:buChar char="■"/>
              <a:defRPr sz="800"/>
            </a:lvl3pPr>
            <a:lvl4pPr indent="-279400" lvl="3" marL="1828800" algn="r">
              <a:spcBef>
                <a:spcPts val="0"/>
              </a:spcBef>
              <a:spcAft>
                <a:spcPts val="0"/>
              </a:spcAft>
              <a:buSzPts val="800"/>
              <a:buChar char="●"/>
              <a:defRPr sz="800"/>
            </a:lvl4pPr>
            <a:lvl5pPr indent="-279400" lvl="4" marL="2286000" algn="r">
              <a:spcBef>
                <a:spcPts val="0"/>
              </a:spcBef>
              <a:spcAft>
                <a:spcPts val="0"/>
              </a:spcAft>
              <a:buSzPts val="800"/>
              <a:buChar char="○"/>
              <a:defRPr sz="800"/>
            </a:lvl5pPr>
            <a:lvl6pPr indent="-279400" lvl="5" marL="2743200" algn="r">
              <a:spcBef>
                <a:spcPts val="0"/>
              </a:spcBef>
              <a:spcAft>
                <a:spcPts val="0"/>
              </a:spcAft>
              <a:buSzPts val="800"/>
              <a:buChar char="■"/>
              <a:defRPr sz="800"/>
            </a:lvl6pPr>
            <a:lvl7pPr indent="-279400" lvl="6" marL="3200400" algn="r">
              <a:spcBef>
                <a:spcPts val="0"/>
              </a:spcBef>
              <a:spcAft>
                <a:spcPts val="0"/>
              </a:spcAft>
              <a:buSzPts val="800"/>
              <a:buChar char="●"/>
              <a:defRPr sz="800"/>
            </a:lvl7pPr>
            <a:lvl8pPr indent="-279400" lvl="7" marL="3657600" algn="r">
              <a:spcBef>
                <a:spcPts val="0"/>
              </a:spcBef>
              <a:spcAft>
                <a:spcPts val="0"/>
              </a:spcAft>
              <a:buSzPts val="800"/>
              <a:buChar char="○"/>
              <a:defRPr sz="800"/>
            </a:lvl8pPr>
            <a:lvl9pPr indent="-279400" lvl="8" marL="4114800" algn="r">
              <a:spcBef>
                <a:spcPts val="0"/>
              </a:spcBef>
              <a:spcAft>
                <a:spcPts val="0"/>
              </a:spcAft>
              <a:buSzPts val="800"/>
              <a:buChar char="■"/>
              <a:defRPr sz="8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p:cSld name="CUSTOM">
    <p:spTree>
      <p:nvGrpSpPr>
        <p:cNvPr id="254" name="Shape 254"/>
        <p:cNvGrpSpPr/>
        <p:nvPr/>
      </p:nvGrpSpPr>
      <p:grpSpPr>
        <a:xfrm>
          <a:off x="0" y="0"/>
          <a:ext cx="0" cy="0"/>
          <a:chOff x="0" y="0"/>
          <a:chExt cx="0" cy="0"/>
        </a:xfrm>
      </p:grpSpPr>
      <p:sp>
        <p:nvSpPr>
          <p:cNvPr id="255" name="Google Shape;255;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6" name="Google Shape;256;p43"/>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257" name="Google Shape;257;p43"/>
          <p:cNvSpPr txBox="1"/>
          <p:nvPr>
            <p:ph idx="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3.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1pPr>
            <a:lvl2pPr lvl="1">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2pPr>
            <a:lvl3pPr lvl="2">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3pPr>
            <a:lvl4pPr lvl="3">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4pPr>
            <a:lvl5pPr lvl="4">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5pPr>
            <a:lvl6pPr lvl="5">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6pPr>
            <a:lvl7pPr lvl="6">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7pPr>
            <a:lvl8pPr lvl="7">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8pPr>
            <a:lvl9pPr lvl="8">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9pPr>
          </a:lstStyle>
          <a:p/>
        </p:txBody>
      </p:sp>
      <p:sp>
        <p:nvSpPr>
          <p:cNvPr id="52" name="Google Shape;52;p13"/>
          <p:cNvSpPr txBox="1"/>
          <p:nvPr>
            <p:ph idx="1" type="body"/>
          </p:nvPr>
        </p:nvSpPr>
        <p:spPr>
          <a:xfrm>
            <a:off x="311700" y="1152475"/>
            <a:ext cx="8520600" cy="1760100"/>
          </a:xfrm>
          <a:prstGeom prst="rect">
            <a:avLst/>
          </a:prstGeom>
          <a:noFill/>
          <a:ln>
            <a:noFill/>
          </a:ln>
        </p:spPr>
        <p:txBody>
          <a:bodyPr anchorCtr="0" anchor="t" bIns="91425" lIns="91425" spcFirstLastPara="1" rIns="91425" wrap="square" tIns="91425">
            <a:normAutofit/>
          </a:bodyPr>
          <a:lstStyle>
            <a:lvl1pPr indent="-292100" lvl="0" marL="457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1pPr>
            <a:lvl2pPr indent="-279400" lvl="1" marL="914400">
              <a:lnSpc>
                <a:spcPct val="115000"/>
              </a:lnSpc>
              <a:spcBef>
                <a:spcPts val="0"/>
              </a:spcBef>
              <a:spcAft>
                <a:spcPts val="0"/>
              </a:spcAft>
              <a:buClr>
                <a:schemeClr val="dk2"/>
              </a:buClr>
              <a:buSzPts val="800"/>
              <a:buFont typeface="DM Sans"/>
              <a:buChar char="○"/>
              <a:defRPr sz="800">
                <a:solidFill>
                  <a:schemeClr val="dk2"/>
                </a:solidFill>
                <a:latin typeface="DM Sans"/>
                <a:ea typeface="DM Sans"/>
                <a:cs typeface="DM Sans"/>
                <a:sym typeface="DM Sans"/>
              </a:defRPr>
            </a:lvl2pPr>
            <a:lvl3pPr indent="-292100" lvl="2" marL="1371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3pPr>
            <a:lvl4pPr indent="-292100" lvl="3" marL="1828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4pPr>
            <a:lvl5pPr indent="-292100" lvl="4" marL="22860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5pPr>
            <a:lvl6pPr indent="-292100" lvl="5" marL="2743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6pPr>
            <a:lvl7pPr indent="-292100" lvl="6" marL="32004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7pPr>
            <a:lvl8pPr indent="-292100" lvl="7" marL="3657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8pPr>
            <a:lvl9pPr indent="-292100" lvl="8" marL="4114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800">
                <a:solidFill>
                  <a:schemeClr val="dk1"/>
                </a:solidFill>
                <a:latin typeface="DM Sans"/>
                <a:ea typeface="DM Sans"/>
                <a:cs typeface="DM Sans"/>
                <a:sym typeface="DM Sans"/>
              </a:defRPr>
            </a:lvl1pPr>
            <a:lvl2pPr lvl="1" algn="r">
              <a:buNone/>
              <a:defRPr sz="800">
                <a:solidFill>
                  <a:schemeClr val="dk1"/>
                </a:solidFill>
                <a:latin typeface="DM Sans"/>
                <a:ea typeface="DM Sans"/>
                <a:cs typeface="DM Sans"/>
                <a:sym typeface="DM Sans"/>
              </a:defRPr>
            </a:lvl2pPr>
            <a:lvl3pPr lvl="2" algn="r">
              <a:buNone/>
              <a:defRPr sz="800">
                <a:solidFill>
                  <a:schemeClr val="dk1"/>
                </a:solidFill>
                <a:latin typeface="DM Sans"/>
                <a:ea typeface="DM Sans"/>
                <a:cs typeface="DM Sans"/>
                <a:sym typeface="DM Sans"/>
              </a:defRPr>
            </a:lvl3pPr>
            <a:lvl4pPr lvl="3" algn="r">
              <a:buNone/>
              <a:defRPr sz="800">
                <a:solidFill>
                  <a:schemeClr val="dk1"/>
                </a:solidFill>
                <a:latin typeface="DM Sans"/>
                <a:ea typeface="DM Sans"/>
                <a:cs typeface="DM Sans"/>
                <a:sym typeface="DM Sans"/>
              </a:defRPr>
            </a:lvl4pPr>
            <a:lvl5pPr lvl="4" algn="r">
              <a:buNone/>
              <a:defRPr sz="800">
                <a:solidFill>
                  <a:schemeClr val="dk1"/>
                </a:solidFill>
                <a:latin typeface="DM Sans"/>
                <a:ea typeface="DM Sans"/>
                <a:cs typeface="DM Sans"/>
                <a:sym typeface="DM Sans"/>
              </a:defRPr>
            </a:lvl5pPr>
            <a:lvl6pPr lvl="5" algn="r">
              <a:buNone/>
              <a:defRPr sz="800">
                <a:solidFill>
                  <a:schemeClr val="dk1"/>
                </a:solidFill>
                <a:latin typeface="DM Sans"/>
                <a:ea typeface="DM Sans"/>
                <a:cs typeface="DM Sans"/>
                <a:sym typeface="DM Sans"/>
              </a:defRPr>
            </a:lvl6pPr>
            <a:lvl7pPr lvl="6" algn="r">
              <a:buNone/>
              <a:defRPr sz="800">
                <a:solidFill>
                  <a:schemeClr val="dk1"/>
                </a:solidFill>
                <a:latin typeface="DM Sans"/>
                <a:ea typeface="DM Sans"/>
                <a:cs typeface="DM Sans"/>
                <a:sym typeface="DM Sans"/>
              </a:defRPr>
            </a:lvl7pPr>
            <a:lvl8pPr lvl="7" algn="r">
              <a:buNone/>
              <a:defRPr sz="800">
                <a:solidFill>
                  <a:schemeClr val="dk1"/>
                </a:solidFill>
                <a:latin typeface="DM Sans"/>
                <a:ea typeface="DM Sans"/>
                <a:cs typeface="DM Sans"/>
                <a:sym typeface="DM Sans"/>
              </a:defRPr>
            </a:lvl8pPr>
            <a:lvl9pPr lvl="8" algn="r">
              <a:buNone/>
              <a:defRPr sz="8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24">
          <p15:clr>
            <a:srgbClr val="E46962"/>
          </p15:clr>
        </p15:guide>
        <p15:guide id="2" orient="horz" pos="124">
          <p15:clr>
            <a:srgbClr val="E46962"/>
          </p15:clr>
        </p15:guide>
        <p15:guide id="3" pos="5636">
          <p15:clr>
            <a:srgbClr val="E46962"/>
          </p15:clr>
        </p15:guide>
        <p15:guide id="4" orient="horz" pos="3116">
          <p15:clr>
            <a:srgbClr val="E46962"/>
          </p15:clr>
        </p15:guide>
        <p15:guide id="5" pos="1296">
          <p15:clr>
            <a:srgbClr val="E46962"/>
          </p15:clr>
        </p15:guide>
        <p15:guide id="6" pos="4465">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xml"/><Relationship Id="rId3" Type="http://schemas.openxmlformats.org/officeDocument/2006/relationships/hyperlink" Target="https://artslink.space/" TargetMode="Externa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xml"/><Relationship Id="rId3" Type="http://schemas.openxmlformats.org/officeDocument/2006/relationships/hyperlink" Target="https://frozencommons.artslink.space/" TargetMode="External"/><Relationship Id="rId4" Type="http://schemas.openxmlformats.org/officeDocument/2006/relationships/image" Target="../media/image16.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hyperlink" Target="http://www.youtube.com/watch?v=wppGRumBvxc" TargetMode="External"/><Relationship Id="rId5"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8.jpg"/><Relationship Id="rId6" Type="http://schemas.openxmlformats.org/officeDocument/2006/relationships/image" Target="../media/image17.jpg"/><Relationship Id="rId7"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hyperlink" Target="http://drive.google.com/file/d/13c3bGtHYbe2gBIMLPpRC_7YG0I69jSgv/view" TargetMode="External"/><Relationship Id="rId5"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 Id="rId3" Type="http://schemas.openxmlformats.org/officeDocument/2006/relationships/hyperlink" Target="https://arctic.uni.edu/"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4"/>
          <p:cNvSpPr txBox="1"/>
          <p:nvPr>
            <p:ph idx="4" type="body"/>
          </p:nvPr>
        </p:nvSpPr>
        <p:spPr>
          <a:xfrm>
            <a:off x="8208751" y="196725"/>
            <a:ext cx="8124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Arctic Day</a:t>
            </a:r>
            <a:endParaRPr/>
          </a:p>
        </p:txBody>
      </p:sp>
      <p:sp>
        <p:nvSpPr>
          <p:cNvPr id="263" name="Google Shape;263;p44"/>
          <p:cNvSpPr txBox="1"/>
          <p:nvPr>
            <p:ph type="ctrTitle"/>
          </p:nvPr>
        </p:nvSpPr>
        <p:spPr>
          <a:xfrm>
            <a:off x="566100" y="1074350"/>
            <a:ext cx="8011800" cy="187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Mobilizing different forms of media for knowledge sharing: experience from </a:t>
            </a:r>
            <a:endParaRPr sz="2800"/>
          </a:p>
          <a:p>
            <a:pPr indent="0" lvl="0" marL="0" rtl="0" algn="ctr">
              <a:spcBef>
                <a:spcPts val="0"/>
              </a:spcBef>
              <a:spcAft>
                <a:spcPts val="0"/>
              </a:spcAft>
              <a:buNone/>
            </a:pPr>
            <a:r>
              <a:rPr lang="en" sz="5950"/>
              <a:t>Frozen Commons</a:t>
            </a:r>
            <a:endParaRPr sz="5950"/>
          </a:p>
        </p:txBody>
      </p:sp>
      <p:sp>
        <p:nvSpPr>
          <p:cNvPr id="264" name="Google Shape;264;p44"/>
          <p:cNvSpPr txBox="1"/>
          <p:nvPr>
            <p:ph idx="1" type="body"/>
          </p:nvPr>
        </p:nvSpPr>
        <p:spPr>
          <a:xfrm>
            <a:off x="196951" y="4737750"/>
            <a:ext cx="18603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Denis Dabaev</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45"/>
          <p:cNvSpPr txBox="1"/>
          <p:nvPr/>
        </p:nvSpPr>
        <p:spPr>
          <a:xfrm>
            <a:off x="3749200" y="304350"/>
            <a:ext cx="16401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50">
                <a:solidFill>
                  <a:schemeClr val="dk1"/>
                </a:solidFill>
                <a:latin typeface="Merriweather"/>
                <a:ea typeface="Merriweather"/>
                <a:cs typeface="Merriweather"/>
                <a:sym typeface="Merriweather"/>
              </a:rPr>
              <a:t>Media</a:t>
            </a:r>
            <a:endParaRPr b="1" sz="3650">
              <a:solidFill>
                <a:schemeClr val="dk1"/>
              </a:solidFill>
              <a:latin typeface="Merriweather"/>
              <a:ea typeface="Merriweather"/>
              <a:cs typeface="Merriweather"/>
              <a:sym typeface="Merriweather"/>
            </a:endParaRPr>
          </a:p>
        </p:txBody>
      </p:sp>
      <p:cxnSp>
        <p:nvCxnSpPr>
          <p:cNvPr id="271" name="Google Shape;271;p45"/>
          <p:cNvCxnSpPr>
            <a:stCxn id="272" idx="3"/>
          </p:cNvCxnSpPr>
          <p:nvPr/>
        </p:nvCxnSpPr>
        <p:spPr>
          <a:xfrm flipH="1" rot="10800000">
            <a:off x="2173302" y="555463"/>
            <a:ext cx="1575900" cy="1012500"/>
          </a:xfrm>
          <a:prstGeom prst="curvedConnector3">
            <a:avLst>
              <a:gd fmla="val 50000" name="adj1"/>
            </a:avLst>
          </a:prstGeom>
          <a:noFill/>
          <a:ln cap="flat" cmpd="sng" w="9525">
            <a:solidFill>
              <a:schemeClr val="dk1"/>
            </a:solidFill>
            <a:prstDash val="solid"/>
            <a:round/>
            <a:headEnd len="med" w="med" type="oval"/>
            <a:tailEnd len="med" w="med" type="oval"/>
          </a:ln>
        </p:spPr>
      </p:cxnSp>
      <p:pic>
        <p:nvPicPr>
          <p:cNvPr id="273" name="Google Shape;273;p45"/>
          <p:cNvPicPr preferRelativeResize="0"/>
          <p:nvPr/>
        </p:nvPicPr>
        <p:blipFill>
          <a:blip r:embed="rId3">
            <a:alphaModFix/>
          </a:blip>
          <a:stretch>
            <a:fillRect/>
          </a:stretch>
        </p:blipFill>
        <p:spPr>
          <a:xfrm>
            <a:off x="3949524" y="2546787"/>
            <a:ext cx="1233804" cy="2352724"/>
          </a:xfrm>
          <a:prstGeom prst="rect">
            <a:avLst/>
          </a:prstGeom>
          <a:noFill/>
          <a:ln cap="flat" cmpd="sng" w="9525">
            <a:solidFill>
              <a:schemeClr val="dk2"/>
            </a:solidFill>
            <a:prstDash val="solid"/>
            <a:round/>
            <a:headEnd len="sm" w="sm" type="none"/>
            <a:tailEnd len="sm" w="sm" type="none"/>
          </a:ln>
        </p:spPr>
      </p:pic>
      <p:pic>
        <p:nvPicPr>
          <p:cNvPr id="272" name="Google Shape;272;p45"/>
          <p:cNvPicPr preferRelativeResize="0"/>
          <p:nvPr/>
        </p:nvPicPr>
        <p:blipFill>
          <a:blip r:embed="rId4">
            <a:alphaModFix/>
          </a:blip>
          <a:stretch>
            <a:fillRect/>
          </a:stretch>
        </p:blipFill>
        <p:spPr>
          <a:xfrm>
            <a:off x="447225" y="798150"/>
            <a:ext cx="1726077" cy="1539625"/>
          </a:xfrm>
          <a:prstGeom prst="rect">
            <a:avLst/>
          </a:prstGeom>
          <a:noFill/>
          <a:ln cap="flat" cmpd="sng" w="9525">
            <a:solidFill>
              <a:schemeClr val="dk2"/>
            </a:solidFill>
            <a:prstDash val="solid"/>
            <a:round/>
            <a:headEnd len="sm" w="sm" type="none"/>
            <a:tailEnd len="sm" w="sm" type="none"/>
          </a:ln>
        </p:spPr>
      </p:pic>
      <p:pic>
        <p:nvPicPr>
          <p:cNvPr id="274" name="Google Shape;274;p45"/>
          <p:cNvPicPr preferRelativeResize="0"/>
          <p:nvPr/>
        </p:nvPicPr>
        <p:blipFill>
          <a:blip r:embed="rId5">
            <a:alphaModFix/>
          </a:blip>
          <a:stretch>
            <a:fillRect/>
          </a:stretch>
        </p:blipFill>
        <p:spPr>
          <a:xfrm>
            <a:off x="5716938" y="2857150"/>
            <a:ext cx="2021821" cy="1516375"/>
          </a:xfrm>
          <a:prstGeom prst="rect">
            <a:avLst/>
          </a:prstGeom>
          <a:noFill/>
          <a:ln cap="flat" cmpd="sng" w="9525">
            <a:solidFill>
              <a:schemeClr val="dk2"/>
            </a:solidFill>
            <a:prstDash val="solid"/>
            <a:round/>
            <a:headEnd len="sm" w="sm" type="none"/>
            <a:tailEnd len="sm" w="sm" type="none"/>
          </a:ln>
        </p:spPr>
      </p:pic>
      <p:pic>
        <p:nvPicPr>
          <p:cNvPr id="275" name="Google Shape;275;p45"/>
          <p:cNvPicPr preferRelativeResize="0"/>
          <p:nvPr/>
        </p:nvPicPr>
        <p:blipFill>
          <a:blip r:embed="rId6">
            <a:alphaModFix/>
          </a:blip>
          <a:stretch>
            <a:fillRect/>
          </a:stretch>
        </p:blipFill>
        <p:spPr>
          <a:xfrm>
            <a:off x="2057393" y="2783075"/>
            <a:ext cx="1410108" cy="1880151"/>
          </a:xfrm>
          <a:prstGeom prst="rect">
            <a:avLst/>
          </a:prstGeom>
          <a:noFill/>
          <a:ln cap="flat" cmpd="sng" w="9525">
            <a:solidFill>
              <a:schemeClr val="dk2"/>
            </a:solidFill>
            <a:prstDash val="solid"/>
            <a:round/>
            <a:headEnd len="sm" w="sm" type="none"/>
            <a:tailEnd len="sm" w="sm" type="none"/>
          </a:ln>
        </p:spPr>
      </p:pic>
      <p:cxnSp>
        <p:nvCxnSpPr>
          <p:cNvPr id="276" name="Google Shape;276;p45"/>
          <p:cNvCxnSpPr>
            <a:stCxn id="275" idx="0"/>
          </p:cNvCxnSpPr>
          <p:nvPr/>
        </p:nvCxnSpPr>
        <p:spPr>
          <a:xfrm rot="-5400000">
            <a:off x="2419547" y="1160075"/>
            <a:ext cx="1965900" cy="1280100"/>
          </a:xfrm>
          <a:prstGeom prst="curvedConnector3">
            <a:avLst>
              <a:gd fmla="val 50000" name="adj1"/>
            </a:avLst>
          </a:prstGeom>
          <a:noFill/>
          <a:ln cap="flat" cmpd="sng" w="9525">
            <a:solidFill>
              <a:schemeClr val="dk1"/>
            </a:solidFill>
            <a:prstDash val="solid"/>
            <a:round/>
            <a:headEnd len="med" w="med" type="oval"/>
            <a:tailEnd len="med" w="med" type="oval"/>
          </a:ln>
        </p:spPr>
      </p:cxnSp>
      <p:cxnSp>
        <p:nvCxnSpPr>
          <p:cNvPr id="277" name="Google Shape;277;p45"/>
          <p:cNvCxnSpPr>
            <a:stCxn id="273" idx="0"/>
            <a:endCxn id="270" idx="2"/>
          </p:cNvCxnSpPr>
          <p:nvPr/>
        </p:nvCxnSpPr>
        <p:spPr>
          <a:xfrm rot="-5400000">
            <a:off x="3693426" y="1671087"/>
            <a:ext cx="1748700" cy="2700"/>
          </a:xfrm>
          <a:prstGeom prst="curvedConnector3">
            <a:avLst>
              <a:gd fmla="val 49998" name="adj1"/>
            </a:avLst>
          </a:prstGeom>
          <a:noFill/>
          <a:ln cap="flat" cmpd="sng" w="9525">
            <a:solidFill>
              <a:schemeClr val="dk1"/>
            </a:solidFill>
            <a:prstDash val="solid"/>
            <a:round/>
            <a:headEnd len="med" w="med" type="oval"/>
            <a:tailEnd len="med" w="med" type="oval"/>
          </a:ln>
        </p:spPr>
      </p:cxnSp>
      <p:cxnSp>
        <p:nvCxnSpPr>
          <p:cNvPr id="278" name="Google Shape;278;p45"/>
          <p:cNvCxnSpPr/>
          <p:nvPr/>
        </p:nvCxnSpPr>
        <p:spPr>
          <a:xfrm flipH="1" rot="-5400000">
            <a:off x="4737947" y="1175225"/>
            <a:ext cx="2014200" cy="1298100"/>
          </a:xfrm>
          <a:prstGeom prst="curvedConnector3">
            <a:avLst>
              <a:gd fmla="val 50000" name="adj1"/>
            </a:avLst>
          </a:prstGeom>
          <a:noFill/>
          <a:ln cap="flat" cmpd="sng" w="9525">
            <a:solidFill>
              <a:schemeClr val="dk1"/>
            </a:solidFill>
            <a:prstDash val="solid"/>
            <a:round/>
            <a:headEnd len="med" w="med" type="oval"/>
            <a:tailEnd len="med" w="med" type="oval"/>
          </a:ln>
        </p:spPr>
      </p:cxnSp>
      <p:pic>
        <p:nvPicPr>
          <p:cNvPr id="279" name="Google Shape;279;p45"/>
          <p:cNvPicPr preferRelativeResize="0"/>
          <p:nvPr/>
        </p:nvPicPr>
        <p:blipFill rotWithShape="1">
          <a:blip r:embed="rId7">
            <a:alphaModFix/>
          </a:blip>
          <a:srcRect b="24219" l="0" r="0" t="0"/>
          <a:stretch/>
        </p:blipFill>
        <p:spPr>
          <a:xfrm>
            <a:off x="6965250" y="661569"/>
            <a:ext cx="1327771" cy="1880150"/>
          </a:xfrm>
          <a:prstGeom prst="rect">
            <a:avLst/>
          </a:prstGeom>
          <a:noFill/>
          <a:ln>
            <a:noFill/>
          </a:ln>
        </p:spPr>
      </p:pic>
      <p:cxnSp>
        <p:nvCxnSpPr>
          <p:cNvPr id="280" name="Google Shape;280;p45"/>
          <p:cNvCxnSpPr/>
          <p:nvPr/>
        </p:nvCxnSpPr>
        <p:spPr>
          <a:xfrm>
            <a:off x="5389352" y="555463"/>
            <a:ext cx="1575900" cy="1012500"/>
          </a:xfrm>
          <a:prstGeom prst="curvedConnector3">
            <a:avLst>
              <a:gd fmla="val 50000" name="adj1"/>
            </a:avLst>
          </a:prstGeom>
          <a:noFill/>
          <a:ln cap="flat" cmpd="sng" w="9525">
            <a:solidFill>
              <a:schemeClr val="dk1"/>
            </a:solidFill>
            <a:prstDash val="solid"/>
            <a:round/>
            <a:headEnd len="med" w="med" type="oval"/>
            <a:tailEnd len="med" w="med" type="oval"/>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4" name="Shape 284"/>
        <p:cNvGrpSpPr/>
        <p:nvPr/>
      </p:nvGrpSpPr>
      <p:grpSpPr>
        <a:xfrm>
          <a:off x="0" y="0"/>
          <a:ext cx="0" cy="0"/>
          <a:chOff x="0" y="0"/>
          <a:chExt cx="0" cy="0"/>
        </a:xfrm>
      </p:grpSpPr>
      <p:sp>
        <p:nvSpPr>
          <p:cNvPr id="285" name="Google Shape;285;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46"/>
          <p:cNvSpPr txBox="1"/>
          <p:nvPr>
            <p:ph idx="1" type="subTitle"/>
          </p:nvPr>
        </p:nvSpPr>
        <p:spPr>
          <a:xfrm>
            <a:off x="291600" y="1706944"/>
            <a:ext cx="3531600" cy="3004500"/>
          </a:xfrm>
          <a:prstGeom prst="rect">
            <a:avLst/>
          </a:prstGeom>
        </p:spPr>
        <p:txBody>
          <a:bodyPr anchorCtr="0" anchor="ctr" bIns="91425" lIns="91425" spcFirstLastPara="1" rIns="91425" wrap="square" tIns="91425">
            <a:spAutoFit/>
          </a:bodyPr>
          <a:lstStyle/>
          <a:p>
            <a:pPr indent="0" lvl="0" marL="0" rtl="0" algn="l">
              <a:lnSpc>
                <a:spcPct val="115000"/>
              </a:lnSpc>
              <a:spcBef>
                <a:spcPts val="0"/>
              </a:spcBef>
              <a:spcAft>
                <a:spcPts val="0"/>
              </a:spcAft>
              <a:buNone/>
            </a:pPr>
            <a:r>
              <a:rPr lang="en" sz="1600">
                <a:solidFill>
                  <a:schemeClr val="lt1"/>
                </a:solidFill>
              </a:rPr>
              <a:t>We develop ArtSLInK portal, which presents all the projects released by team members. Here we publish news about upcoming events, past exhibitions, conferences, field research, and other work done by our team.</a:t>
            </a:r>
            <a:endParaRPr sz="1600">
              <a:solidFill>
                <a:schemeClr val="lt1"/>
              </a:solidFill>
            </a:endParaRPr>
          </a:p>
          <a:p>
            <a:pPr indent="0" lvl="0" marL="0" rtl="0" algn="l">
              <a:lnSpc>
                <a:spcPct val="115000"/>
              </a:lnSpc>
              <a:spcBef>
                <a:spcPts val="1200"/>
              </a:spcBef>
              <a:spcAft>
                <a:spcPts val="0"/>
              </a:spcAft>
              <a:buNone/>
            </a:pPr>
            <a:r>
              <a:t/>
            </a:r>
            <a:endParaRPr sz="1600">
              <a:solidFill>
                <a:schemeClr val="lt1"/>
              </a:solidFill>
            </a:endParaRPr>
          </a:p>
          <a:p>
            <a:pPr indent="0" lvl="0" marL="0" rtl="0" algn="l">
              <a:lnSpc>
                <a:spcPct val="115000"/>
              </a:lnSpc>
              <a:spcBef>
                <a:spcPts val="1200"/>
              </a:spcBef>
              <a:spcAft>
                <a:spcPts val="1200"/>
              </a:spcAft>
              <a:buNone/>
            </a:pPr>
            <a:r>
              <a:rPr lang="en" sz="1600" u="sng">
                <a:solidFill>
                  <a:schemeClr val="lt1"/>
                </a:solidFill>
                <a:hlinkClick r:id="rId3">
                  <a:extLst>
                    <a:ext uri="{A12FA001-AC4F-418D-AE19-62706E023703}">
                      <ahyp:hlinkClr val="tx"/>
                    </a:ext>
                  </a:extLst>
                </a:hlinkClick>
              </a:rPr>
              <a:t>Link</a:t>
            </a:r>
            <a:endParaRPr sz="1600">
              <a:solidFill>
                <a:schemeClr val="lt1"/>
              </a:solidFill>
            </a:endParaRPr>
          </a:p>
        </p:txBody>
      </p:sp>
      <p:sp>
        <p:nvSpPr>
          <p:cNvPr id="287" name="Google Shape;287;p46"/>
          <p:cNvSpPr txBox="1"/>
          <p:nvPr>
            <p:ph idx="3" type="body"/>
          </p:nvPr>
        </p:nvSpPr>
        <p:spPr>
          <a:xfrm>
            <a:off x="6986717" y="427979"/>
            <a:ext cx="1805100" cy="195300"/>
          </a:xfrm>
          <a:prstGeom prst="rect">
            <a:avLst/>
          </a:prstGeom>
        </p:spPr>
        <p:txBody>
          <a:bodyPr anchorCtr="0" anchor="ctr" bIns="85350" lIns="85350" spcFirstLastPara="1" rIns="85350" wrap="square" tIns="85350">
            <a:noAutofit/>
          </a:bodyPr>
          <a:lstStyle/>
          <a:p>
            <a:pPr indent="0" lvl="0" marL="0" rtl="0" algn="r">
              <a:spcBef>
                <a:spcPts val="0"/>
              </a:spcBef>
              <a:spcAft>
                <a:spcPts val="1120"/>
              </a:spcAft>
              <a:buNone/>
            </a:pPr>
            <a:r>
              <a:rPr lang="en" sz="746"/>
              <a:t>Science Presentation</a:t>
            </a:r>
            <a:endParaRPr sz="746"/>
          </a:p>
        </p:txBody>
      </p:sp>
      <p:sp>
        <p:nvSpPr>
          <p:cNvPr id="288" name="Google Shape;288;p46"/>
          <p:cNvSpPr txBox="1"/>
          <p:nvPr/>
        </p:nvSpPr>
        <p:spPr>
          <a:xfrm>
            <a:off x="516449" y="383550"/>
            <a:ext cx="40554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50">
                <a:solidFill>
                  <a:schemeClr val="lt1"/>
                </a:solidFill>
                <a:latin typeface="Merriweather"/>
                <a:ea typeface="Merriweather"/>
                <a:cs typeface="Merriweather"/>
                <a:sym typeface="Merriweather"/>
              </a:rPr>
              <a:t>ArtSLink</a:t>
            </a:r>
            <a:endParaRPr b="1" sz="3650">
              <a:solidFill>
                <a:schemeClr val="lt1"/>
              </a:solidFill>
              <a:latin typeface="Merriweather"/>
              <a:ea typeface="Merriweather"/>
              <a:cs typeface="Merriweather"/>
              <a:sym typeface="Merriweather"/>
            </a:endParaRPr>
          </a:p>
        </p:txBody>
      </p:sp>
      <p:pic>
        <p:nvPicPr>
          <p:cNvPr id="289" name="Google Shape;289;p46"/>
          <p:cNvPicPr preferRelativeResize="0"/>
          <p:nvPr/>
        </p:nvPicPr>
        <p:blipFill>
          <a:blip r:embed="rId4">
            <a:alphaModFix/>
          </a:blip>
          <a:stretch>
            <a:fillRect/>
          </a:stretch>
        </p:blipFill>
        <p:spPr>
          <a:xfrm>
            <a:off x="4240750" y="307213"/>
            <a:ext cx="4551005" cy="44430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3" name="Shape 293"/>
        <p:cNvGrpSpPr/>
        <p:nvPr/>
      </p:nvGrpSpPr>
      <p:grpSpPr>
        <a:xfrm>
          <a:off x="0" y="0"/>
          <a:ext cx="0" cy="0"/>
          <a:chOff x="0" y="0"/>
          <a:chExt cx="0" cy="0"/>
        </a:xfrm>
      </p:grpSpPr>
      <p:sp>
        <p:nvSpPr>
          <p:cNvPr id="294" name="Google Shape;294;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47"/>
          <p:cNvSpPr txBox="1"/>
          <p:nvPr>
            <p:ph idx="1" type="subTitle"/>
          </p:nvPr>
        </p:nvSpPr>
        <p:spPr>
          <a:xfrm>
            <a:off x="291600" y="1819965"/>
            <a:ext cx="3531600" cy="2284200"/>
          </a:xfrm>
          <a:prstGeom prst="rect">
            <a:avLst/>
          </a:prstGeom>
        </p:spPr>
        <p:txBody>
          <a:bodyPr anchorCtr="0" anchor="ctr" bIns="91425" lIns="91425" spcFirstLastPara="1" rIns="91425" wrap="square" tIns="91425">
            <a:spAutoFit/>
          </a:bodyPr>
          <a:lstStyle/>
          <a:p>
            <a:pPr indent="0" lvl="0" marL="0" rtl="0" algn="l">
              <a:lnSpc>
                <a:spcPct val="115000"/>
              </a:lnSpc>
              <a:spcBef>
                <a:spcPts val="0"/>
              </a:spcBef>
              <a:spcAft>
                <a:spcPts val="0"/>
              </a:spcAft>
              <a:buNone/>
            </a:pPr>
            <a:r>
              <a:rPr lang="en" sz="1600">
                <a:solidFill>
                  <a:schemeClr val="lt1"/>
                </a:solidFill>
              </a:rPr>
              <a:t>Frozen Commons is part of the Artslink initiative. I worked on developing the website for Frozen Commons, which shows the work done by the Frozen Commons Team.</a:t>
            </a:r>
            <a:endParaRPr sz="1600">
              <a:solidFill>
                <a:schemeClr val="lt1"/>
              </a:solidFill>
            </a:endParaRPr>
          </a:p>
          <a:p>
            <a:pPr indent="0" lvl="0" marL="0" rtl="0" algn="l">
              <a:lnSpc>
                <a:spcPct val="115000"/>
              </a:lnSpc>
              <a:spcBef>
                <a:spcPts val="1200"/>
              </a:spcBef>
              <a:spcAft>
                <a:spcPts val="1200"/>
              </a:spcAft>
              <a:buNone/>
            </a:pPr>
            <a:r>
              <a:rPr lang="en" sz="1600" u="sng">
                <a:solidFill>
                  <a:schemeClr val="lt1"/>
                </a:solidFill>
                <a:hlinkClick r:id="rId3">
                  <a:extLst>
                    <a:ext uri="{A12FA001-AC4F-418D-AE19-62706E023703}">
                      <ahyp:hlinkClr val="tx"/>
                    </a:ext>
                  </a:extLst>
                </a:hlinkClick>
              </a:rPr>
              <a:t>Link </a:t>
            </a:r>
            <a:endParaRPr sz="1400"/>
          </a:p>
        </p:txBody>
      </p:sp>
      <p:sp>
        <p:nvSpPr>
          <p:cNvPr id="296" name="Google Shape;296;p47"/>
          <p:cNvSpPr txBox="1"/>
          <p:nvPr>
            <p:ph idx="3" type="body"/>
          </p:nvPr>
        </p:nvSpPr>
        <p:spPr>
          <a:xfrm>
            <a:off x="6986717" y="427979"/>
            <a:ext cx="1805100" cy="195300"/>
          </a:xfrm>
          <a:prstGeom prst="rect">
            <a:avLst/>
          </a:prstGeom>
        </p:spPr>
        <p:txBody>
          <a:bodyPr anchorCtr="0" anchor="ctr" bIns="85350" lIns="85350" spcFirstLastPara="1" rIns="85350" wrap="square" tIns="85350">
            <a:noAutofit/>
          </a:bodyPr>
          <a:lstStyle/>
          <a:p>
            <a:pPr indent="0" lvl="0" marL="0" rtl="0" algn="r">
              <a:spcBef>
                <a:spcPts val="0"/>
              </a:spcBef>
              <a:spcAft>
                <a:spcPts val="1120"/>
              </a:spcAft>
              <a:buNone/>
            </a:pPr>
            <a:r>
              <a:rPr lang="en" sz="746"/>
              <a:t>Science Presentation</a:t>
            </a:r>
            <a:endParaRPr sz="746"/>
          </a:p>
        </p:txBody>
      </p:sp>
      <p:sp>
        <p:nvSpPr>
          <p:cNvPr id="297" name="Google Shape;297;p47"/>
          <p:cNvSpPr txBox="1"/>
          <p:nvPr/>
        </p:nvSpPr>
        <p:spPr>
          <a:xfrm>
            <a:off x="516449" y="486764"/>
            <a:ext cx="40554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50">
                <a:solidFill>
                  <a:schemeClr val="lt1"/>
                </a:solidFill>
                <a:latin typeface="Merriweather"/>
                <a:ea typeface="Merriweather"/>
                <a:cs typeface="Merriweather"/>
                <a:sym typeface="Merriweather"/>
              </a:rPr>
              <a:t>Frozen Commons</a:t>
            </a:r>
            <a:endParaRPr b="1" sz="3650">
              <a:solidFill>
                <a:schemeClr val="lt1"/>
              </a:solidFill>
              <a:latin typeface="Merriweather"/>
              <a:ea typeface="Merriweather"/>
              <a:cs typeface="Merriweather"/>
              <a:sym typeface="Merriweather"/>
            </a:endParaRPr>
          </a:p>
        </p:txBody>
      </p:sp>
      <p:pic>
        <p:nvPicPr>
          <p:cNvPr id="298" name="Google Shape;298;p47"/>
          <p:cNvPicPr preferRelativeResize="0"/>
          <p:nvPr/>
        </p:nvPicPr>
        <p:blipFill>
          <a:blip r:embed="rId4">
            <a:alphaModFix/>
          </a:blip>
          <a:stretch>
            <a:fillRect/>
          </a:stretch>
        </p:blipFill>
        <p:spPr>
          <a:xfrm>
            <a:off x="4240750" y="307213"/>
            <a:ext cx="4551005" cy="4443025"/>
          </a:xfrm>
          <a:prstGeom prst="rect">
            <a:avLst/>
          </a:prstGeom>
          <a:noFill/>
          <a:ln>
            <a:noFill/>
          </a:ln>
        </p:spPr>
      </p:pic>
      <p:pic>
        <p:nvPicPr>
          <p:cNvPr id="299" name="Google Shape;299;p47"/>
          <p:cNvPicPr preferRelativeResize="0"/>
          <p:nvPr/>
        </p:nvPicPr>
        <p:blipFill>
          <a:blip r:embed="rId5">
            <a:alphaModFix/>
          </a:blip>
          <a:stretch>
            <a:fillRect/>
          </a:stretch>
        </p:blipFill>
        <p:spPr>
          <a:xfrm>
            <a:off x="4240750" y="307225"/>
            <a:ext cx="4551000" cy="4443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05" name="Google Shape;305;p48"/>
          <p:cNvPicPr preferRelativeResize="0"/>
          <p:nvPr/>
        </p:nvPicPr>
        <p:blipFill>
          <a:blip r:embed="rId3">
            <a:alphaModFix/>
          </a:blip>
          <a:stretch>
            <a:fillRect/>
          </a:stretch>
        </p:blipFill>
        <p:spPr>
          <a:xfrm>
            <a:off x="6063610" y="298869"/>
            <a:ext cx="2395850" cy="4568599"/>
          </a:xfrm>
          <a:prstGeom prst="rect">
            <a:avLst/>
          </a:prstGeom>
          <a:noFill/>
          <a:ln cap="flat" cmpd="sng" w="9525">
            <a:solidFill>
              <a:schemeClr val="dk2"/>
            </a:solidFill>
            <a:prstDash val="solid"/>
            <a:round/>
            <a:headEnd len="sm" w="sm" type="none"/>
            <a:tailEnd len="sm" w="sm" type="none"/>
          </a:ln>
        </p:spPr>
      </p:pic>
      <p:pic>
        <p:nvPicPr>
          <p:cNvPr descr="Witnessing Frozen Commons in Northern Mongolia follows the research team that is working with nomadic Dukha reindeer herders and Darkhad cattle herders in  Khövsgöl aimag, the northernmost part of Mongolia. Throughout this journey we learn about frozen commons - landscapes shaped by snow, ice, and permafrost. The film explores deep interconnections between frozen commons and nomadic livelihoods, offering inspiration to Arctic communities and other decision-makers. It advocates for creating sustainable futures that honor and preserve traditional cultures." id="306" name="Google Shape;306;p48" title="Witnessing Frozen Commons in Northern Mongolia">
            <a:hlinkClick r:id="rId4"/>
          </p:cNvPr>
          <p:cNvPicPr preferRelativeResize="0"/>
          <p:nvPr/>
        </p:nvPicPr>
        <p:blipFill>
          <a:blip r:embed="rId5">
            <a:alphaModFix/>
          </a:blip>
          <a:stretch>
            <a:fillRect/>
          </a:stretch>
        </p:blipFill>
        <p:spPr>
          <a:xfrm>
            <a:off x="644868" y="1771068"/>
            <a:ext cx="4444100" cy="2499800"/>
          </a:xfrm>
          <a:prstGeom prst="rect">
            <a:avLst/>
          </a:prstGeom>
          <a:noFill/>
          <a:ln>
            <a:noFill/>
          </a:ln>
        </p:spPr>
      </p:pic>
      <p:sp>
        <p:nvSpPr>
          <p:cNvPr id="307" name="Google Shape;307;p48"/>
          <p:cNvSpPr txBox="1"/>
          <p:nvPr/>
        </p:nvSpPr>
        <p:spPr>
          <a:xfrm>
            <a:off x="839217" y="589183"/>
            <a:ext cx="40554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50">
                <a:solidFill>
                  <a:schemeClr val="dk1"/>
                </a:solidFill>
                <a:latin typeface="Merriweather"/>
                <a:ea typeface="Merriweather"/>
                <a:cs typeface="Merriweather"/>
                <a:sym typeface="Merriweather"/>
              </a:rPr>
              <a:t>Witnessing Frozen Commons in Northern Mongolia</a:t>
            </a:r>
            <a:endParaRPr b="1" sz="1650">
              <a:solidFill>
                <a:schemeClr val="dk1"/>
              </a:solidFill>
              <a:latin typeface="Merriweather"/>
              <a:ea typeface="Merriweather"/>
              <a:cs typeface="Merriweather"/>
              <a:sym typeface="Merriweath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13" name="Google Shape;313;p49" title="Potluck.png"/>
          <p:cNvPicPr preferRelativeResize="0"/>
          <p:nvPr/>
        </p:nvPicPr>
        <p:blipFill>
          <a:blip r:embed="rId3">
            <a:alphaModFix/>
          </a:blip>
          <a:stretch>
            <a:fillRect/>
          </a:stretch>
        </p:blipFill>
        <p:spPr>
          <a:xfrm>
            <a:off x="268775" y="1089690"/>
            <a:ext cx="1328651" cy="3102674"/>
          </a:xfrm>
          <a:prstGeom prst="rect">
            <a:avLst/>
          </a:prstGeom>
          <a:noFill/>
          <a:ln>
            <a:noFill/>
          </a:ln>
        </p:spPr>
      </p:pic>
      <p:pic>
        <p:nvPicPr>
          <p:cNvPr id="314" name="Google Shape;314;p49" title="Shagai 4.png"/>
          <p:cNvPicPr preferRelativeResize="0"/>
          <p:nvPr/>
        </p:nvPicPr>
        <p:blipFill>
          <a:blip r:embed="rId4">
            <a:alphaModFix/>
          </a:blip>
          <a:stretch>
            <a:fillRect/>
          </a:stretch>
        </p:blipFill>
        <p:spPr>
          <a:xfrm>
            <a:off x="7148275" y="1288677"/>
            <a:ext cx="1798350" cy="2903686"/>
          </a:xfrm>
          <a:prstGeom prst="rect">
            <a:avLst/>
          </a:prstGeom>
          <a:noFill/>
          <a:ln>
            <a:noFill/>
          </a:ln>
        </p:spPr>
      </p:pic>
      <p:pic>
        <p:nvPicPr>
          <p:cNvPr id="315" name="Google Shape;315;p49" title="shagay_1_(1).jpg"/>
          <p:cNvPicPr preferRelativeResize="0"/>
          <p:nvPr/>
        </p:nvPicPr>
        <p:blipFill>
          <a:blip r:embed="rId5">
            <a:alphaModFix/>
          </a:blip>
          <a:stretch>
            <a:fillRect/>
          </a:stretch>
        </p:blipFill>
        <p:spPr>
          <a:xfrm>
            <a:off x="4056625" y="294077"/>
            <a:ext cx="2716175" cy="2037124"/>
          </a:xfrm>
          <a:prstGeom prst="rect">
            <a:avLst/>
          </a:prstGeom>
          <a:noFill/>
          <a:ln>
            <a:noFill/>
          </a:ln>
        </p:spPr>
      </p:pic>
      <p:cxnSp>
        <p:nvCxnSpPr>
          <p:cNvPr id="316" name="Google Shape;316;p49"/>
          <p:cNvCxnSpPr>
            <a:stCxn id="315" idx="3"/>
            <a:endCxn id="314" idx="1"/>
          </p:cNvCxnSpPr>
          <p:nvPr/>
        </p:nvCxnSpPr>
        <p:spPr>
          <a:xfrm>
            <a:off x="6772801" y="1312639"/>
            <a:ext cx="375600" cy="1428000"/>
          </a:xfrm>
          <a:prstGeom prst="curvedConnector3">
            <a:avLst>
              <a:gd fmla="val 49983" name="adj1"/>
            </a:avLst>
          </a:prstGeom>
          <a:noFill/>
          <a:ln cap="flat" cmpd="sng" w="19050">
            <a:solidFill>
              <a:schemeClr val="dk1"/>
            </a:solidFill>
            <a:prstDash val="solid"/>
            <a:round/>
            <a:headEnd len="med" w="med" type="oval"/>
            <a:tailEnd len="med" w="med" type="oval"/>
          </a:ln>
        </p:spPr>
      </p:cxnSp>
      <p:pic>
        <p:nvPicPr>
          <p:cNvPr id="317" name="Google Shape;317;p49" title="IMG_9076.jpg"/>
          <p:cNvPicPr preferRelativeResize="0"/>
          <p:nvPr/>
        </p:nvPicPr>
        <p:blipFill>
          <a:blip r:embed="rId6">
            <a:alphaModFix/>
          </a:blip>
          <a:stretch>
            <a:fillRect/>
          </a:stretch>
        </p:blipFill>
        <p:spPr>
          <a:xfrm>
            <a:off x="3019488" y="2776089"/>
            <a:ext cx="2785377" cy="2089025"/>
          </a:xfrm>
          <a:prstGeom prst="rect">
            <a:avLst/>
          </a:prstGeom>
          <a:noFill/>
          <a:ln>
            <a:noFill/>
          </a:ln>
        </p:spPr>
      </p:pic>
      <p:pic>
        <p:nvPicPr>
          <p:cNvPr id="318" name="Google Shape;318;p49" title="IMG-20250401-WA0056.jpg"/>
          <p:cNvPicPr preferRelativeResize="0"/>
          <p:nvPr/>
        </p:nvPicPr>
        <p:blipFill rotWithShape="1">
          <a:blip r:embed="rId7">
            <a:alphaModFix/>
          </a:blip>
          <a:srcRect b="19361" l="0" r="0" t="0"/>
          <a:stretch/>
        </p:blipFill>
        <p:spPr>
          <a:xfrm>
            <a:off x="1998625" y="346515"/>
            <a:ext cx="1798351" cy="1932227"/>
          </a:xfrm>
          <a:prstGeom prst="rect">
            <a:avLst/>
          </a:prstGeom>
          <a:noFill/>
          <a:ln>
            <a:noFill/>
          </a:ln>
        </p:spPr>
      </p:pic>
      <p:cxnSp>
        <p:nvCxnSpPr>
          <p:cNvPr id="319" name="Google Shape;319;p49"/>
          <p:cNvCxnSpPr>
            <a:stCxn id="318" idx="1"/>
            <a:endCxn id="313" idx="3"/>
          </p:cNvCxnSpPr>
          <p:nvPr/>
        </p:nvCxnSpPr>
        <p:spPr>
          <a:xfrm flipH="1">
            <a:off x="1597525" y="1312628"/>
            <a:ext cx="401100" cy="1328400"/>
          </a:xfrm>
          <a:prstGeom prst="curvedConnector3">
            <a:avLst>
              <a:gd fmla="val 50012" name="adj1"/>
            </a:avLst>
          </a:prstGeom>
          <a:noFill/>
          <a:ln cap="flat" cmpd="sng" w="19050">
            <a:solidFill>
              <a:schemeClr val="dk1"/>
            </a:solidFill>
            <a:prstDash val="solid"/>
            <a:round/>
            <a:headEnd len="med" w="med" type="oval"/>
            <a:tailEnd len="med" w="med" type="oval"/>
          </a:ln>
        </p:spPr>
      </p:cxnSp>
      <p:cxnSp>
        <p:nvCxnSpPr>
          <p:cNvPr id="320" name="Google Shape;320;p49"/>
          <p:cNvCxnSpPr>
            <a:stCxn id="313" idx="3"/>
            <a:endCxn id="317" idx="1"/>
          </p:cNvCxnSpPr>
          <p:nvPr/>
        </p:nvCxnSpPr>
        <p:spPr>
          <a:xfrm>
            <a:off x="1597426" y="2641026"/>
            <a:ext cx="1422000" cy="1179600"/>
          </a:xfrm>
          <a:prstGeom prst="curvedConnector3">
            <a:avLst>
              <a:gd fmla="val 50002" name="adj1"/>
            </a:avLst>
          </a:prstGeom>
          <a:noFill/>
          <a:ln cap="flat" cmpd="sng" w="19050">
            <a:solidFill>
              <a:schemeClr val="dk1"/>
            </a:solidFill>
            <a:prstDash val="solid"/>
            <a:round/>
            <a:headEnd len="med" w="med" type="oval"/>
            <a:tailEnd len="med" w="med" type="oval"/>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26" name="Google Shape;326;p50"/>
          <p:cNvSpPr txBox="1"/>
          <p:nvPr/>
        </p:nvSpPr>
        <p:spPr>
          <a:xfrm>
            <a:off x="516448" y="383550"/>
            <a:ext cx="79560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3650">
              <a:solidFill>
                <a:schemeClr val="dk1"/>
              </a:solidFill>
              <a:latin typeface="Merriweather"/>
              <a:ea typeface="Merriweather"/>
              <a:cs typeface="Merriweather"/>
              <a:sym typeface="Merriweather"/>
            </a:endParaRPr>
          </a:p>
        </p:txBody>
      </p:sp>
      <p:pic>
        <p:nvPicPr>
          <p:cNvPr id="327" name="Google Shape;327;p50" title="fd9b7889-a66f-4cf8-a6fa-793ac267f20f.jpg"/>
          <p:cNvPicPr preferRelativeResize="0"/>
          <p:nvPr/>
        </p:nvPicPr>
        <p:blipFill>
          <a:blip r:embed="rId3">
            <a:alphaModFix/>
          </a:blip>
          <a:stretch>
            <a:fillRect/>
          </a:stretch>
        </p:blipFill>
        <p:spPr>
          <a:xfrm>
            <a:off x="626875" y="1270825"/>
            <a:ext cx="3882200" cy="2969874"/>
          </a:xfrm>
          <a:prstGeom prst="rect">
            <a:avLst/>
          </a:prstGeom>
          <a:noFill/>
          <a:ln>
            <a:noFill/>
          </a:ln>
        </p:spPr>
      </p:pic>
      <p:pic>
        <p:nvPicPr>
          <p:cNvPr id="328" name="Google Shape;328;p50" title="IMG_9002.MOV">
            <a:hlinkClick r:id="rId4"/>
          </p:cNvPr>
          <p:cNvPicPr preferRelativeResize="0"/>
          <p:nvPr/>
        </p:nvPicPr>
        <p:blipFill>
          <a:blip r:embed="rId5">
            <a:alphaModFix/>
          </a:blip>
          <a:stretch>
            <a:fillRect/>
          </a:stretch>
        </p:blipFill>
        <p:spPr>
          <a:xfrm>
            <a:off x="6171688" y="810025"/>
            <a:ext cx="2228256" cy="3961344"/>
          </a:xfrm>
          <a:prstGeom prst="rect">
            <a:avLst/>
          </a:prstGeom>
          <a:noFill/>
          <a:ln>
            <a:noFill/>
          </a:ln>
        </p:spPr>
      </p:pic>
      <p:cxnSp>
        <p:nvCxnSpPr>
          <p:cNvPr id="329" name="Google Shape;329;p50"/>
          <p:cNvCxnSpPr/>
          <p:nvPr/>
        </p:nvCxnSpPr>
        <p:spPr>
          <a:xfrm>
            <a:off x="4482875" y="2508825"/>
            <a:ext cx="1688700" cy="510000"/>
          </a:xfrm>
          <a:prstGeom prst="curvedConnector3">
            <a:avLst>
              <a:gd fmla="val 50000" name="adj1"/>
            </a:avLst>
          </a:prstGeom>
          <a:noFill/>
          <a:ln cap="flat" cmpd="sng" w="19050">
            <a:solidFill>
              <a:schemeClr val="dk1"/>
            </a:solidFill>
            <a:prstDash val="solid"/>
            <a:round/>
            <a:headEnd len="med" w="med" type="oval"/>
            <a:tailEnd len="med" w="med" type="oval"/>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1000"/>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51"/>
          <p:cNvSpPr txBox="1"/>
          <p:nvPr>
            <p:ph idx="1" type="subTitle"/>
          </p:nvPr>
        </p:nvSpPr>
        <p:spPr>
          <a:xfrm>
            <a:off x="291600" y="764686"/>
            <a:ext cx="4624500" cy="1563900"/>
          </a:xfrm>
          <a:prstGeom prst="rect">
            <a:avLst/>
          </a:prstGeom>
        </p:spPr>
        <p:txBody>
          <a:bodyPr anchorCtr="0" anchor="ctr" bIns="91425" lIns="91425" spcFirstLastPara="1" rIns="91425" wrap="square" tIns="91425">
            <a:spAutoFit/>
          </a:bodyPr>
          <a:lstStyle/>
          <a:p>
            <a:pPr indent="0" lvl="0" marL="0" rtl="0" algn="l">
              <a:lnSpc>
                <a:spcPct val="115000"/>
              </a:lnSpc>
              <a:spcBef>
                <a:spcPts val="0"/>
              </a:spcBef>
              <a:spcAft>
                <a:spcPts val="1200"/>
              </a:spcAft>
              <a:buNone/>
            </a:pPr>
            <a:r>
              <a:rPr lang="en" sz="1600"/>
              <a:t>Zins can be created by scientists for reflections and immediate impressions to be captured about research and shared with communities for building relations and understandings.</a:t>
            </a:r>
            <a:endParaRPr sz="1600"/>
          </a:p>
        </p:txBody>
      </p:sp>
      <p:sp>
        <p:nvSpPr>
          <p:cNvPr id="336" name="Google Shape;336;p51"/>
          <p:cNvSpPr txBox="1"/>
          <p:nvPr/>
        </p:nvSpPr>
        <p:spPr>
          <a:xfrm>
            <a:off x="516449" y="240163"/>
            <a:ext cx="40554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50">
                <a:solidFill>
                  <a:schemeClr val="dk1"/>
                </a:solidFill>
                <a:latin typeface="Merriweather"/>
                <a:ea typeface="Merriweather"/>
                <a:cs typeface="Merriweather"/>
                <a:sym typeface="Merriweather"/>
              </a:rPr>
              <a:t>Zins</a:t>
            </a:r>
            <a:endParaRPr b="1" sz="3650">
              <a:solidFill>
                <a:schemeClr val="dk1"/>
              </a:solidFill>
              <a:latin typeface="Merriweather"/>
              <a:ea typeface="Merriweather"/>
              <a:cs typeface="Merriweather"/>
              <a:sym typeface="Merriweather"/>
            </a:endParaRPr>
          </a:p>
        </p:txBody>
      </p:sp>
      <p:pic>
        <p:nvPicPr>
          <p:cNvPr id="337" name="Google Shape;337;p51"/>
          <p:cNvPicPr preferRelativeResize="0"/>
          <p:nvPr/>
        </p:nvPicPr>
        <p:blipFill>
          <a:blip r:embed="rId3">
            <a:alphaModFix/>
          </a:blip>
          <a:stretch>
            <a:fillRect/>
          </a:stretch>
        </p:blipFill>
        <p:spPr>
          <a:xfrm>
            <a:off x="5104200" y="307300"/>
            <a:ext cx="3468300" cy="4624425"/>
          </a:xfrm>
          <a:prstGeom prst="rect">
            <a:avLst/>
          </a:prstGeom>
          <a:noFill/>
          <a:ln>
            <a:noFill/>
          </a:ln>
        </p:spPr>
      </p:pic>
      <p:pic>
        <p:nvPicPr>
          <p:cNvPr id="338" name="Google Shape;338;p51"/>
          <p:cNvPicPr preferRelativeResize="0"/>
          <p:nvPr/>
        </p:nvPicPr>
        <p:blipFill>
          <a:blip r:embed="rId4">
            <a:alphaModFix/>
          </a:blip>
          <a:stretch>
            <a:fillRect/>
          </a:stretch>
        </p:blipFill>
        <p:spPr>
          <a:xfrm>
            <a:off x="758725" y="2400037"/>
            <a:ext cx="3389250" cy="2541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2" name="Shape 342"/>
        <p:cNvGrpSpPr/>
        <p:nvPr/>
      </p:nvGrpSpPr>
      <p:grpSpPr>
        <a:xfrm>
          <a:off x="0" y="0"/>
          <a:ext cx="0" cy="0"/>
          <a:chOff x="0" y="0"/>
          <a:chExt cx="0" cy="0"/>
        </a:xfrm>
      </p:grpSpPr>
      <p:sp>
        <p:nvSpPr>
          <p:cNvPr id="343" name="Google Shape;343;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4" name="Google Shape;344;p52"/>
          <p:cNvSpPr txBox="1"/>
          <p:nvPr>
            <p:ph idx="1" type="subTitle"/>
          </p:nvPr>
        </p:nvSpPr>
        <p:spPr>
          <a:xfrm>
            <a:off x="574728" y="1568280"/>
            <a:ext cx="3531600" cy="2478000"/>
          </a:xfrm>
          <a:prstGeom prst="rect">
            <a:avLst/>
          </a:prstGeom>
        </p:spPr>
        <p:txBody>
          <a:bodyPr anchorCtr="0" anchor="ctr" bIns="91425" lIns="91425" spcFirstLastPara="1" rIns="91425" wrap="square" tIns="91425">
            <a:spAutoFit/>
          </a:bodyPr>
          <a:lstStyle/>
          <a:p>
            <a:pPr indent="0" lvl="0" marL="0" rtl="0" algn="l">
              <a:lnSpc>
                <a:spcPct val="115000"/>
              </a:lnSpc>
              <a:spcBef>
                <a:spcPts val="0"/>
              </a:spcBef>
              <a:spcAft>
                <a:spcPts val="0"/>
              </a:spcAft>
              <a:buNone/>
            </a:pPr>
            <a:r>
              <a:rPr lang="en" sz="1400">
                <a:solidFill>
                  <a:schemeClr val="lt1"/>
                </a:solidFill>
              </a:rPr>
              <a:t>In the fall, ARCTICenter launched its new website, which was developed using Django, a Python framework. Here you can find information about our center and the projects our team is working on.</a:t>
            </a:r>
            <a:endParaRPr sz="1400">
              <a:solidFill>
                <a:schemeClr val="lt1"/>
              </a:solidFill>
            </a:endParaRPr>
          </a:p>
          <a:p>
            <a:pPr indent="0" lvl="0" marL="0" rtl="0" algn="l">
              <a:lnSpc>
                <a:spcPct val="115000"/>
              </a:lnSpc>
              <a:spcBef>
                <a:spcPts val="1200"/>
              </a:spcBef>
              <a:spcAft>
                <a:spcPts val="0"/>
              </a:spcAft>
              <a:buClr>
                <a:schemeClr val="hlink"/>
              </a:buClr>
              <a:buSzPts val="1100"/>
              <a:buFont typeface="Arial"/>
              <a:buNone/>
            </a:pPr>
            <a:r>
              <a:rPr lang="en" sz="1600" u="sng">
                <a:solidFill>
                  <a:schemeClr val="lt1"/>
                </a:solidFill>
                <a:hlinkClick r:id="rId3">
                  <a:extLst>
                    <a:ext uri="{A12FA001-AC4F-418D-AE19-62706E023703}">
                      <ahyp:hlinkClr val="tx"/>
                    </a:ext>
                  </a:extLst>
                </a:hlinkClick>
              </a:rPr>
              <a:t>Link</a:t>
            </a:r>
            <a:endParaRPr sz="1400">
              <a:solidFill>
                <a:schemeClr val="lt1"/>
              </a:solidFill>
            </a:endParaRPr>
          </a:p>
          <a:p>
            <a:pPr indent="0" lvl="0" marL="0" rtl="0" algn="l">
              <a:lnSpc>
                <a:spcPct val="115000"/>
              </a:lnSpc>
              <a:spcBef>
                <a:spcPts val="1200"/>
              </a:spcBef>
              <a:spcAft>
                <a:spcPts val="1200"/>
              </a:spcAft>
              <a:buNone/>
            </a:pPr>
            <a:r>
              <a:t/>
            </a:r>
            <a:endParaRPr sz="1400">
              <a:solidFill>
                <a:schemeClr val="lt1"/>
              </a:solidFill>
            </a:endParaRPr>
          </a:p>
        </p:txBody>
      </p:sp>
      <p:sp>
        <p:nvSpPr>
          <p:cNvPr id="345" name="Google Shape;345;p52"/>
          <p:cNvSpPr txBox="1"/>
          <p:nvPr>
            <p:ph idx="3" type="body"/>
          </p:nvPr>
        </p:nvSpPr>
        <p:spPr>
          <a:xfrm>
            <a:off x="6986717" y="427979"/>
            <a:ext cx="1805100" cy="195300"/>
          </a:xfrm>
          <a:prstGeom prst="rect">
            <a:avLst/>
          </a:prstGeom>
        </p:spPr>
        <p:txBody>
          <a:bodyPr anchorCtr="0" anchor="ctr" bIns="85350" lIns="85350" spcFirstLastPara="1" rIns="85350" wrap="square" tIns="85350">
            <a:noAutofit/>
          </a:bodyPr>
          <a:lstStyle/>
          <a:p>
            <a:pPr indent="0" lvl="0" marL="0" rtl="0" algn="r">
              <a:spcBef>
                <a:spcPts val="0"/>
              </a:spcBef>
              <a:spcAft>
                <a:spcPts val="1120"/>
              </a:spcAft>
              <a:buNone/>
            </a:pPr>
            <a:r>
              <a:rPr lang="en" sz="746"/>
              <a:t>Science Presentation</a:t>
            </a:r>
            <a:endParaRPr sz="746"/>
          </a:p>
        </p:txBody>
      </p:sp>
      <p:sp>
        <p:nvSpPr>
          <p:cNvPr id="346" name="Google Shape;346;p52"/>
          <p:cNvSpPr txBox="1"/>
          <p:nvPr/>
        </p:nvSpPr>
        <p:spPr>
          <a:xfrm>
            <a:off x="351291" y="494629"/>
            <a:ext cx="40554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50">
                <a:solidFill>
                  <a:schemeClr val="lt1"/>
                </a:solidFill>
                <a:latin typeface="Merriweather"/>
                <a:ea typeface="Merriweather"/>
                <a:cs typeface="Merriweather"/>
                <a:sym typeface="Merriweather"/>
              </a:rPr>
              <a:t>ARCTICenter</a:t>
            </a:r>
            <a:endParaRPr b="1" sz="3650">
              <a:solidFill>
                <a:schemeClr val="lt1"/>
              </a:solidFill>
              <a:latin typeface="Merriweather"/>
              <a:ea typeface="Merriweather"/>
              <a:cs typeface="Merriweather"/>
              <a:sym typeface="Merriweather"/>
            </a:endParaRPr>
          </a:p>
        </p:txBody>
      </p:sp>
      <p:pic>
        <p:nvPicPr>
          <p:cNvPr id="347" name="Google Shape;347;p52"/>
          <p:cNvPicPr preferRelativeResize="0"/>
          <p:nvPr/>
        </p:nvPicPr>
        <p:blipFill>
          <a:blip r:embed="rId4">
            <a:alphaModFix/>
          </a:blip>
          <a:stretch>
            <a:fillRect/>
          </a:stretch>
        </p:blipFill>
        <p:spPr>
          <a:xfrm>
            <a:off x="4444575" y="371100"/>
            <a:ext cx="4122251" cy="440129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cience Presentation">
  <a:themeElements>
    <a:clrScheme name="Simple Light">
      <a:dk1>
        <a:srgbClr val="005088"/>
      </a:dk1>
      <a:lt1>
        <a:srgbClr val="F3F0DF"/>
      </a:lt1>
      <a:dk2>
        <a:srgbClr val="121212"/>
      </a:dk2>
      <a:lt2>
        <a:srgbClr val="D0E0E3"/>
      </a:lt2>
      <a:accent1>
        <a:srgbClr val="11CAA0"/>
      </a:accent1>
      <a:accent2>
        <a:srgbClr val="6D6D6B"/>
      </a:accent2>
      <a:accent3>
        <a:srgbClr val="FFFFFF"/>
      </a:accent3>
      <a:accent4>
        <a:srgbClr val="656839"/>
      </a:accent4>
      <a:accent5>
        <a:srgbClr val="774936"/>
      </a:accent5>
      <a:accent6>
        <a:srgbClr val="C492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